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1080" y="338667"/>
            <a:ext cx="8915399" cy="1797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Познавательное занятие по пожарной безопасности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467" y="2135781"/>
            <a:ext cx="11040533" cy="3767882"/>
          </a:xfrm>
        </p:spPr>
        <p:txBody>
          <a:bodyPr>
            <a:noAutofit/>
          </a:bodyPr>
          <a:lstStyle/>
          <a:p>
            <a:r>
              <a:rPr lang="ru-RU" sz="2800" dirty="0"/>
              <a:t>Публикации о подготовке и проведении занятий по пожарной безопасности. Закрепляем знания детей о причинах возникновения пожаров, о правилах техники безопасности в быту и на улице. </a:t>
            </a:r>
            <a:endParaRPr lang="ru-RU" sz="2800" dirty="0" smtClean="0"/>
          </a:p>
          <a:p>
            <a:r>
              <a:rPr lang="ru-RU" sz="2800" dirty="0"/>
              <a:t>Формируем представления о пользе и вреде огня. Учим детей находить правильный выход из опасных ситуаций. Систематизируем их знания о том, что горит, а что не горит. Вызываем у детей желание быть всегда и везде осторожными с огнём. Воспитываем ответственность за себя и за жизнь своих близких.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5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8134" y="355599"/>
            <a:ext cx="9465734" cy="6383867"/>
          </a:xfrm>
        </p:spPr>
      </p:pic>
    </p:spTree>
    <p:extLst>
      <p:ext uri="{BB962C8B-B14F-4D97-AF65-F5344CB8AC3E}">
        <p14:creationId xmlns:p14="http://schemas.microsoft.com/office/powerpoint/2010/main" val="16066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667" y="372533"/>
            <a:ext cx="9601200" cy="6485467"/>
          </a:xfrm>
        </p:spPr>
      </p:pic>
    </p:spTree>
    <p:extLst>
      <p:ext uri="{BB962C8B-B14F-4D97-AF65-F5344CB8AC3E}">
        <p14:creationId xmlns:p14="http://schemas.microsoft.com/office/powerpoint/2010/main" val="250253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067" y="762000"/>
            <a:ext cx="9144000" cy="5740400"/>
          </a:xfrm>
        </p:spPr>
      </p:pic>
    </p:spTree>
    <p:extLst>
      <p:ext uri="{BB962C8B-B14F-4D97-AF65-F5344CB8AC3E}">
        <p14:creationId xmlns:p14="http://schemas.microsoft.com/office/powerpoint/2010/main" val="2629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867" y="169333"/>
            <a:ext cx="9127066" cy="6688667"/>
          </a:xfrm>
        </p:spPr>
      </p:pic>
    </p:spTree>
    <p:extLst>
      <p:ext uri="{BB962C8B-B14F-4D97-AF65-F5344CB8AC3E}">
        <p14:creationId xmlns:p14="http://schemas.microsoft.com/office/powerpoint/2010/main" val="388135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933" y="795867"/>
            <a:ext cx="10143067" cy="5791200"/>
          </a:xfrm>
        </p:spPr>
      </p:pic>
    </p:spTree>
    <p:extLst>
      <p:ext uri="{BB962C8B-B14F-4D97-AF65-F5344CB8AC3E}">
        <p14:creationId xmlns:p14="http://schemas.microsoft.com/office/powerpoint/2010/main" val="157843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067" y="609599"/>
            <a:ext cx="10007599" cy="6129867"/>
          </a:xfrm>
        </p:spPr>
      </p:pic>
    </p:spTree>
    <p:extLst>
      <p:ext uri="{BB962C8B-B14F-4D97-AF65-F5344CB8AC3E}">
        <p14:creationId xmlns:p14="http://schemas.microsoft.com/office/powerpoint/2010/main" val="14709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33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Познавательное занятие по пожарной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занятие по пожарной безопасности</dc:title>
  <dc:creator>1</dc:creator>
  <cp:lastModifiedBy>1</cp:lastModifiedBy>
  <cp:revision>3</cp:revision>
  <dcterms:created xsi:type="dcterms:W3CDTF">2020-08-20T16:13:42Z</dcterms:created>
  <dcterms:modified xsi:type="dcterms:W3CDTF">2020-08-20T16:33:26Z</dcterms:modified>
</cp:coreProperties>
</file>