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ED2EC1-5C37-41C1-B825-994616F984FB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EADAD-4ECE-4273-BE4E-68CC48A00D3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1371600"/>
            <a:ext cx="4527428" cy="7715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500702"/>
            <a:ext cx="8324880" cy="107157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МАДОУ ЦРР д</a:t>
            </a:r>
            <a:r>
              <a:rPr lang="en-US" dirty="0" smtClean="0"/>
              <a:t>/</a:t>
            </a:r>
            <a:r>
              <a:rPr lang="ru-RU" dirty="0" smtClean="0"/>
              <a:t>с №14</a:t>
            </a:r>
          </a:p>
          <a:p>
            <a:endParaRPr lang="ru-RU" dirty="0" smtClean="0"/>
          </a:p>
          <a:p>
            <a:r>
              <a:rPr lang="ru-RU" dirty="0" smtClean="0"/>
              <a:t>Струцкая Ольга Васильевна</a:t>
            </a:r>
            <a:endParaRPr lang="ru-RU" dirty="0"/>
          </a:p>
        </p:txBody>
      </p:sp>
      <p:pic>
        <p:nvPicPr>
          <p:cNvPr id="4" name="Рисунок 3" descr="https://avatars.mds.yandex.net/get-pdb/1819331/71ffdf6f-268d-4b87-8474-fbc675fc4c60/s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85795"/>
            <a:ext cx="75724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62966" cy="15001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Всероссийский праздник День семьи, любви и верности тесно связан с историей и жизнеописанием святых благоверных Петра и Февронии. Это супружеская чета жила в городе Муроме Владимирской области в </a:t>
            </a:r>
            <a:r>
              <a:rPr lang="en-US" sz="2000" dirty="0" smtClean="0"/>
              <a:t>XII-XIII </a:t>
            </a:r>
            <a:r>
              <a:rPr lang="ru-RU" sz="2000" dirty="0" smtClean="0"/>
              <a:t>веках.</a:t>
            </a:r>
            <a:endParaRPr lang="ru-RU" sz="2000" dirty="0"/>
          </a:p>
        </p:txBody>
      </p:sp>
      <p:pic>
        <p:nvPicPr>
          <p:cNvPr id="5" name="Рисунок 4" descr="C:\Documents and Settings\Admin\Мои документы\Downloads\99f5b7b6fbd43d27c22b84f1f5ka--kartiny-i-panno-ikona-svyatye-blagovernye-knyaz-petr-i-knyag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71678"/>
            <a:ext cx="7143800" cy="437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500043"/>
            <a:ext cx="4041775" cy="71437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Кто такие Петр и Феврония?</a:t>
            </a: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041775" cy="514589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Благочестивый князь Петр был вторым сыном Муромского князя Юрия Владимировича, стал княжить в Муроме после старшего брата Павла с 1203г. За несколько лет до этого святой Петр заболел проказой - тело князя покрылось струпьями и язвами. Никто не мог исцелить </a:t>
            </a:r>
            <a:r>
              <a:rPr lang="ru-RU" sz="2000" dirty="0" smtClean="0"/>
              <a:t>П</a:t>
            </a:r>
            <a:r>
              <a:rPr lang="ru-RU" sz="2000" dirty="0" smtClean="0"/>
              <a:t>етра от тяжкой болезни. Со смирением перенося мучения, князь во всем предался Богу. В сонном видении князю было открыто, что его может исцелить благочестивая дева Феврония.</a:t>
            </a:r>
            <a:endParaRPr lang="ru-RU" sz="2000" dirty="0"/>
          </a:p>
        </p:txBody>
      </p:sp>
      <p:pic>
        <p:nvPicPr>
          <p:cNvPr id="4" name="Рисунок 3" descr="C:\Documents and Settings\Admin\Мои документы\Downloads\da1874f7c216d40567ef6f4f18vz--kartiny-i-panno-ikona-svyatye-blagovernye-knyazya-petr-i-fev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321471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00042"/>
            <a:ext cx="4040188" cy="857256"/>
          </a:xfrm>
        </p:spPr>
        <p:txBody>
          <a:bodyPr/>
          <a:lstStyle/>
          <a:p>
            <a:r>
              <a:rPr lang="ru-RU" dirty="0" smtClean="0"/>
              <a:t>Святая Феврония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357298"/>
            <a:ext cx="4040188" cy="50030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Дочь древолаза (человека собирающего мёд в дуплах деревьев) из деревни Ласковой, что в Рязанской земле. Дева исцелила князя Петра, за это он взял её в жены и увидел насколько она работящая, хозяйственная, ласковая, добрая и понимающая. Добровольно быстро Пётр по-настоящему влюбился в Февронию и не представлял, как жил без нее ранее.</a:t>
            </a:r>
            <a:endParaRPr lang="ru-RU" dirty="0"/>
          </a:p>
        </p:txBody>
      </p:sp>
      <p:pic>
        <p:nvPicPr>
          <p:cNvPr id="7" name="Содержимое 6" descr="C:\Documents and Settings\Admin\Мои документы\Downloads\24b02b993ed15b9e54f1e35b3dow--kartiny-i-panno-ikona-svyatye-blagovernye-knyazya-petr-i-fevr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85794"/>
            <a:ext cx="3500462" cy="55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9" y="714356"/>
            <a:ext cx="4043362" cy="564596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Муромские бояре объявили Петру: «Или пусть отпустит от себя супругу, оскорбляющую своим происхождением знатных жен, или же оставит Муром». Верный долгу христианского супруга, князь Петр отказался от княжества и уплыл с супругой по Оке из родного города. Феврония утешала его: «Не печалься, князь, Милостивый Бог не оставит нас в нищете». В Муроме же скоро возникли раздоры, искатели власти схватились за мечи и многие из них потеряли жизнь.</a:t>
            </a:r>
            <a:endParaRPr lang="ru-RU" dirty="0"/>
          </a:p>
        </p:txBody>
      </p:sp>
      <p:pic>
        <p:nvPicPr>
          <p:cNvPr id="7" name="Содержимое 6" descr="C:\Documents and Settings\Admin\Мои документы\Downloads\slide-14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421166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500042"/>
            <a:ext cx="4040188" cy="58602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Бояре Муромские принуждены были просить князя Петра и княгиню Февронию возвратиться в Муром на княжение. В Муроме правление князя Петра было правдолюбивое, но без суровой строгости, милостивое, но без слабости. Умная и благочестивая княгиня помогала супругу советами и делами благотворительности. Оба жили по заповедям господа, всех любили, но не любили ни гордости, несправедливости.</a:t>
            </a:r>
            <a:endParaRPr lang="ru-RU" dirty="0"/>
          </a:p>
        </p:txBody>
      </p:sp>
      <p:pic>
        <p:nvPicPr>
          <p:cNvPr id="7" name="Содержимое 6" descr="C:\Documents and Settings\Admin\Мои документы\Downloads\img6 (1)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604"/>
            <a:ext cx="432752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102225" y="714375"/>
            <a:ext cx="4041775" cy="5500688"/>
          </a:xfrm>
        </p:spPr>
        <p:txBody>
          <a:bodyPr/>
          <a:lstStyle/>
          <a:p>
            <a:r>
              <a:rPr lang="ru-RU" dirty="0" smtClean="0"/>
              <a:t>Петр и Феврония прожили много лет вместе. В старости приняли монашеский постриг в разных монастырях под именами: Давид и </a:t>
            </a:r>
            <a:r>
              <a:rPr lang="ru-RU" dirty="0" err="1" smtClean="0"/>
              <a:t>Ефросиния</a:t>
            </a:r>
            <a:r>
              <a:rPr lang="ru-RU" dirty="0" smtClean="0"/>
              <a:t>. Скончались они в один </a:t>
            </a:r>
            <a:r>
              <a:rPr lang="ru-RU" dirty="0" err="1" smtClean="0"/>
              <a:t>деньи</a:t>
            </a:r>
            <a:r>
              <a:rPr lang="ru-RU" dirty="0" smtClean="0"/>
              <a:t> час 8 июля 1228 года.</a:t>
            </a:r>
            <a:endParaRPr lang="ru-RU" dirty="0"/>
          </a:p>
        </p:txBody>
      </p:sp>
      <p:pic>
        <p:nvPicPr>
          <p:cNvPr id="7" name="Содержимое 6" descr="C:\Documents and Settings\Admin\Мои документы\Downloads\img14.jpg"/>
          <p:cNvPicPr>
            <a:picLocks noGr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00063"/>
            <a:ext cx="42830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Downloads\023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07249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Downloads\0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1537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365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Всероссийский праздник День семьи, любви и верности тесно связан с историей и жизнеописанием святых благоверных Петра и Февронии. Это супружеская чета жила в городе Муроме Владимирской области в XII-XIII веках.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2020-07-17T10:54:02Z</dcterms:created>
  <dcterms:modified xsi:type="dcterms:W3CDTF">2020-07-17T11:50:05Z</dcterms:modified>
</cp:coreProperties>
</file>