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2" r:id="rId2"/>
    <p:sldId id="270" r:id="rId3"/>
    <p:sldId id="279" r:id="rId4"/>
    <p:sldId id="271" r:id="rId5"/>
    <p:sldId id="273" r:id="rId6"/>
    <p:sldId id="275" r:id="rId7"/>
    <p:sldId id="276" r:id="rId8"/>
    <p:sldId id="262" r:id="rId9"/>
    <p:sldId id="277" r:id="rId10"/>
    <p:sldId id="278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" initials="И" lastIdx="1" clrIdx="0">
    <p:extLst>
      <p:ext uri="{19B8F6BF-5375-455C-9EA6-DF929625EA0E}">
        <p15:presenceInfo xmlns:p15="http://schemas.microsoft.com/office/powerpoint/2012/main" userId="Ир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8" autoAdjust="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C5909-E435-4260-BEED-BD0033591458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2C125-8880-48C8-B071-B9F99090E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5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06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01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80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480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2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815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67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85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141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2C125-8880-48C8-B071-B9F99090E62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14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DF1B7-0B6C-4248-8D90-2F07DAEB59DE}" type="datetimeFigureOut">
              <a:rPr lang="ru-RU" smtClean="0"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A458A-1759-401A-BD21-500AE654D2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3006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444003"/>
            <a:ext cx="4209201" cy="2801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 rot="10800000" flipV="1">
            <a:off x="1835696" y="484946"/>
            <a:ext cx="62646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Это полезное молоко!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9" y="5301208"/>
            <a:ext cx="3384376" cy="13681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Составила воспитатель группы «Солнышко»</a:t>
            </a:r>
          </a:p>
          <a:p>
            <a:pPr algn="ctr"/>
            <a:r>
              <a:rPr lang="ru-RU" sz="1600" dirty="0" smtClean="0"/>
              <a:t>Детский сад «Ромашка» </a:t>
            </a:r>
            <a:r>
              <a:rPr lang="ru-RU" sz="1600" dirty="0" err="1" smtClean="0"/>
              <a:t>г.Заводоуковска</a:t>
            </a:r>
            <a:endParaRPr lang="ru-RU" sz="1600" dirty="0" smtClean="0"/>
          </a:p>
          <a:p>
            <a:pPr algn="ctr"/>
            <a:r>
              <a:rPr lang="ru-RU" sz="1600" dirty="0" err="1" smtClean="0"/>
              <a:t>Карамиля</a:t>
            </a:r>
            <a:r>
              <a:rPr lang="ru-RU" sz="1600" dirty="0" smtClean="0"/>
              <a:t> Ирина Анатольевна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1927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3006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751" y="2909788"/>
            <a:ext cx="2713037" cy="27063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528" y="1325982"/>
            <a:ext cx="2950720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9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3647" y="714356"/>
            <a:ext cx="5397537" cy="5143536"/>
          </a:xfrm>
          <a:prstGeom prst="rect">
            <a:avLst/>
          </a:prstGeom>
        </p:spPr>
      </p:pic>
      <p:pic>
        <p:nvPicPr>
          <p:cNvPr id="7" name="Рисунок 6" descr="25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750314"/>
            <a:ext cx="2932916" cy="2107685"/>
          </a:xfrm>
          <a:prstGeom prst="rect">
            <a:avLst/>
          </a:prstGeom>
        </p:spPr>
      </p:pic>
      <p:pic>
        <p:nvPicPr>
          <p:cNvPr id="8" name="Рисунок 7" descr="25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6248" y="223236"/>
            <a:ext cx="4030168" cy="29621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33265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Витамины и минералы!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668344" y="3573015"/>
            <a:ext cx="936104" cy="88860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84368" y="3861048"/>
            <a:ext cx="50405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В9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252062" y="3408645"/>
            <a:ext cx="936104" cy="7920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444208" y="3571817"/>
            <a:ext cx="684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r>
              <a:rPr lang="ru-RU" sz="2000" b="1" dirty="0" smtClean="0">
                <a:solidFill>
                  <a:srgbClr val="FF0000"/>
                </a:solidFill>
              </a:rPr>
              <a:t>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128792" y="4895534"/>
            <a:ext cx="979069" cy="84096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308305" y="5085185"/>
            <a:ext cx="57606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r>
              <a:rPr lang="ru-RU" sz="2000" b="1" dirty="0" smtClean="0">
                <a:solidFill>
                  <a:srgbClr val="FF0000"/>
                </a:solidFill>
              </a:rPr>
              <a:t> 2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2994" y="-1143010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13832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5772">
            <a:off x="1221612" y="1748390"/>
            <a:ext cx="3189203" cy="27885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263" y="2946683"/>
            <a:ext cx="3054361" cy="30055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23929" y="332656"/>
            <a:ext cx="486255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Игра «Назови какое молоко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?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»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2994" y="-1143010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13832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783" y="1836744"/>
            <a:ext cx="3482649" cy="3488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1599" y="2690342"/>
            <a:ext cx="3456383" cy="304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64121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657" y="663652"/>
            <a:ext cx="2523963" cy="31519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996952"/>
            <a:ext cx="3986669" cy="254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550" y="2991644"/>
            <a:ext cx="2628900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2994" y="-1143010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2743" y="4525098"/>
            <a:ext cx="1418231" cy="20049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2714">
            <a:off x="5639720" y="4442996"/>
            <a:ext cx="3077003" cy="16407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388" y="1729662"/>
            <a:ext cx="2523963" cy="25239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353" y="1885319"/>
            <a:ext cx="2981259" cy="20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3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3006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821" y="868363"/>
            <a:ext cx="3017782" cy="32982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120">
            <a:off x="4602070" y="2381101"/>
            <a:ext cx="3317617" cy="353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3006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7354">
            <a:off x="1841465" y="1083186"/>
            <a:ext cx="2371550" cy="23363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574" y="3933056"/>
            <a:ext cx="2633700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3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21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2403" y="3717032"/>
            <a:ext cx="2787321" cy="2071702"/>
          </a:xfrm>
          <a:prstGeom prst="rect">
            <a:avLst/>
          </a:prstGeom>
        </p:spPr>
      </p:pic>
      <p:pic>
        <p:nvPicPr>
          <p:cNvPr id="9" name="Рисунок 8" descr="196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5261">
            <a:off x="7235193" y="1123901"/>
            <a:ext cx="1086180" cy="1962899"/>
          </a:xfrm>
          <a:prstGeom prst="rect">
            <a:avLst/>
          </a:prstGeom>
        </p:spPr>
      </p:pic>
      <p:pic>
        <p:nvPicPr>
          <p:cNvPr id="19" name="Рисунок 18" descr="23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052736"/>
            <a:ext cx="3302731" cy="2479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12" y="2991644"/>
            <a:ext cx="2619375" cy="1743075"/>
          </a:xfr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143006" y="-1143011"/>
            <a:ext cx="6858000" cy="914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821" y="1076851"/>
            <a:ext cx="2840982" cy="2133785"/>
          </a:xfrm>
          <a:prstGeom prst="rect">
            <a:avLst/>
          </a:prstGeom>
        </p:spPr>
      </p:pic>
      <p:pic>
        <p:nvPicPr>
          <p:cNvPr id="8" name="Рисунок 7" descr="22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460" y="3448720"/>
            <a:ext cx="2719390" cy="207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7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44</Words>
  <Application>Microsoft Office PowerPoint</Application>
  <PresentationFormat>Экран (4:3)</PresentationFormat>
  <Paragraphs>19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Ира</cp:lastModifiedBy>
  <cp:revision>91</cp:revision>
  <dcterms:created xsi:type="dcterms:W3CDTF">2016-02-07T07:27:17Z</dcterms:created>
  <dcterms:modified xsi:type="dcterms:W3CDTF">2020-08-20T17:07:13Z</dcterms:modified>
</cp:coreProperties>
</file>