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75" r:id="rId4"/>
    <p:sldId id="265" r:id="rId5"/>
    <p:sldId id="266" r:id="rId6"/>
    <p:sldId id="261" r:id="rId7"/>
    <p:sldId id="257" r:id="rId8"/>
    <p:sldId id="274" r:id="rId9"/>
    <p:sldId id="279" r:id="rId10"/>
    <p:sldId id="283" r:id="rId11"/>
    <p:sldId id="284" r:id="rId12"/>
    <p:sldId id="285" r:id="rId13"/>
    <p:sldId id="278" r:id="rId14"/>
    <p:sldId id="280" r:id="rId15"/>
    <p:sldId id="262" r:id="rId16"/>
    <p:sldId id="281" r:id="rId17"/>
    <p:sldId id="282" r:id="rId18"/>
    <p:sldId id="270" r:id="rId19"/>
    <p:sldId id="287" r:id="rId20"/>
    <p:sldId id="290" r:id="rId21"/>
    <p:sldId id="276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2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70" d="100"/>
          <a:sy n="70" d="100"/>
        </p:scale>
        <p:origin x="4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392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2240" y="6381328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-7417" y="-34862"/>
            <a:ext cx="6235601" cy="45439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5730" y="764704"/>
            <a:ext cx="2460766" cy="6281936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8175658" y="-34862"/>
            <a:ext cx="968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lt1">
                    <a:alpha val="65000"/>
                  </a:schemeClr>
                </a:solidFill>
              </a:rPr>
              <a:t>bayovan</a:t>
            </a:r>
            <a:endParaRPr lang="ru-RU" dirty="0" smtClean="0">
              <a:solidFill>
                <a:schemeClr val="lt1">
                  <a:alpha val="65000"/>
                </a:schemeClr>
              </a:solidFill>
            </a:endParaRPr>
          </a:p>
          <a:p>
            <a:pPr algn="ctr"/>
            <a:endParaRPr lang="ru-RU" dirty="0">
              <a:solidFill>
                <a:schemeClr val="lt1">
                  <a:alpha val="6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45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6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392488"/>
            <a:ext cx="2000765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5210687"/>
            <a:ext cx="2330664" cy="1647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6388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5187" y="1268760"/>
            <a:ext cx="2263317" cy="5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6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5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1" y="3501008"/>
            <a:ext cx="2051720" cy="32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80528" y="3212976"/>
            <a:ext cx="3104205" cy="37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28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6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err="1" smtClean="0"/>
              <a:t>Четвертый</a:t>
            </a:r>
            <a:r>
              <a:rPr lang="ru-RU" dirty="0" smtClean="0"/>
              <a:t>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75656" y="636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F4A2-B506-4A99-8830-2F2BE284E9EF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25505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34786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100392" y="32048"/>
            <a:ext cx="1043608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lt1">
                    <a:alpha val="61000"/>
                  </a:schemeClr>
                </a:solidFill>
              </a:rPr>
              <a:t>bayovan</a:t>
            </a:r>
            <a:endParaRPr lang="ru-RU" dirty="0">
              <a:solidFill>
                <a:schemeClr val="lt1">
                  <a:alpha val="61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260648"/>
            <a:ext cx="8712968" cy="6222404"/>
          </a:xfrm>
          <a:prstGeom prst="roundRect">
            <a:avLst/>
          </a:prstGeom>
          <a:solidFill>
            <a:schemeClr val="bg1">
              <a:alpha val="9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8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836712"/>
            <a:ext cx="6912768" cy="12540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проекту </a:t>
            </a:r>
            <a:br>
              <a:rPr lang="ru-RU" dirty="0" smtClean="0"/>
            </a:br>
            <a:r>
              <a:rPr lang="ru-RU" i="1" u="sng" dirty="0" smtClean="0">
                <a:solidFill>
                  <a:srgbClr val="FF0000"/>
                </a:solidFill>
              </a:rPr>
              <a:t>«Любимая учительница»</a:t>
            </a:r>
            <a:endParaRPr lang="ru-RU" sz="4800" b="1" i="1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6400800" cy="1752600"/>
          </a:xfrm>
        </p:spPr>
        <p:txBody>
          <a:bodyPr>
            <a:noAutofit/>
          </a:bodyPr>
          <a:lstStyle/>
          <a:p>
            <a:endParaRPr lang="ru-RU" sz="18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Проект подготовили: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Т.о. «Волшебники уюта»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Руководитель: </a:t>
            </a:r>
            <a:r>
              <a:rPr lang="ru-RU" sz="2400" b="1" dirty="0" err="1" smtClean="0">
                <a:solidFill>
                  <a:schemeClr val="tx1"/>
                </a:solidFill>
              </a:rPr>
              <a:t>Петроченко</a:t>
            </a:r>
            <a:r>
              <a:rPr lang="ru-RU" sz="2400" b="1" dirty="0" smtClean="0">
                <a:solidFill>
                  <a:schemeClr val="tx1"/>
                </a:solidFill>
              </a:rPr>
              <a:t> Марина Леонидовна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Г. </a:t>
            </a:r>
            <a:r>
              <a:rPr lang="ru-RU" sz="2400" b="1" dirty="0" err="1" smtClean="0">
                <a:solidFill>
                  <a:schemeClr val="tx1"/>
                </a:solidFill>
              </a:rPr>
              <a:t>Мамоново</a:t>
            </a:r>
            <a:r>
              <a:rPr lang="ru-RU" sz="2400" b="1" dirty="0" smtClean="0">
                <a:solidFill>
                  <a:schemeClr val="tx1"/>
                </a:solidFill>
              </a:rPr>
              <a:t>  2016г.  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08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984776" cy="6480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                 </a:t>
            </a:r>
            <a:r>
              <a:rPr lang="ru-RU" sz="3600" b="0" i="1" dirty="0" smtClean="0"/>
              <a:t>Конец учебного года</a:t>
            </a:r>
            <a:endParaRPr lang="ru-RU" sz="3600" b="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395536" y="1772816"/>
            <a:ext cx="8435280" cy="3888432"/>
          </a:xfrm>
        </p:spPr>
        <p:txBody>
          <a:bodyPr>
            <a:no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900" dirty="0" smtClean="0"/>
          </a:p>
          <a:p>
            <a:endParaRPr lang="ru-RU" sz="900" dirty="0"/>
          </a:p>
        </p:txBody>
      </p:sp>
      <p:pic>
        <p:nvPicPr>
          <p:cNvPr id="4" name="Содержимое 3" descr="img16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142984"/>
            <a:ext cx="6807957" cy="4946892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1285852" y="1214422"/>
            <a:ext cx="3714776" cy="2000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56513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День В.М.Ф.</a:t>
            </a:r>
            <a:endParaRPr lang="ru-RU" i="1" dirty="0"/>
          </a:p>
        </p:txBody>
      </p:sp>
      <p:pic>
        <p:nvPicPr>
          <p:cNvPr id="4" name="Содержимое 3" descr="img16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214422"/>
            <a:ext cx="6298174" cy="4143404"/>
          </a:xfrm>
          <a:ln>
            <a:solidFill>
              <a:srgbClr val="FF0000"/>
            </a:solidFill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1928794" y="1214422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686800" cy="1131910"/>
          </a:xfrm>
        </p:spPr>
        <p:txBody>
          <a:bodyPr/>
          <a:lstStyle/>
          <a:p>
            <a:r>
              <a:rPr lang="ru-RU" i="1" dirty="0" smtClean="0"/>
              <a:t>Фото на память</a:t>
            </a:r>
            <a:endParaRPr lang="ru-RU" i="1" dirty="0"/>
          </a:p>
        </p:txBody>
      </p:sp>
      <p:pic>
        <p:nvPicPr>
          <p:cNvPr id="3" name="Содержимое 3" descr="img1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57298"/>
            <a:ext cx="6388762" cy="472545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5" name="Прямая со стрелкой 4"/>
          <p:cNvCxnSpPr/>
          <p:nvPr/>
        </p:nvCxnSpPr>
        <p:spPr>
          <a:xfrm>
            <a:off x="755576" y="1412776"/>
            <a:ext cx="3102044" cy="10875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        Галина Константиновна  </a:t>
            </a:r>
          </a:p>
          <a:p>
            <a:r>
              <a:rPr lang="ru-RU" sz="3200" i="1" dirty="0" smtClean="0"/>
              <a:t> «Занимательная математика» </a:t>
            </a:r>
            <a:endParaRPr lang="ru-RU" sz="3200" i="1" dirty="0"/>
          </a:p>
        </p:txBody>
      </p:sp>
      <p:pic>
        <p:nvPicPr>
          <p:cNvPr id="3" name="Рисунок 2" descr="Фото161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1357298"/>
            <a:ext cx="4357718" cy="326828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Фото16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59764" y="3083716"/>
            <a:ext cx="3524274" cy="278608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ФОТО Г.К\Фото16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428736"/>
            <a:ext cx="5741984" cy="4306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Занятия в Школе Раннего Развития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19256" cy="1156990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/>
              <a:t>       </a:t>
            </a:r>
            <a:r>
              <a:rPr lang="ru-RU" sz="3200" i="1" dirty="0" smtClean="0"/>
              <a:t>ВОТ, ТОТ САМЫЙ, ПЕРВЫЙ КЛАСС!</a:t>
            </a:r>
            <a:endParaRPr lang="ru-RU" sz="3200" i="1" dirty="0"/>
          </a:p>
        </p:txBody>
      </p:sp>
      <p:pic>
        <p:nvPicPr>
          <p:cNvPr id="5" name="Содержимое 3" descr="img1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357298"/>
            <a:ext cx="6354876" cy="4714908"/>
          </a:xfrm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4429124" y="2643182"/>
            <a:ext cx="278608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2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Награды</a:t>
            </a:r>
            <a:endParaRPr lang="ru-RU" i="1" dirty="0"/>
          </a:p>
        </p:txBody>
      </p:sp>
      <p:pic>
        <p:nvPicPr>
          <p:cNvPr id="4" name="Содержимое 3" descr="Фото160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4775" y="1063929"/>
            <a:ext cx="2786082" cy="2229812"/>
          </a:xfrm>
          <a:ln>
            <a:solidFill>
              <a:srgbClr val="FF0000"/>
            </a:solidFill>
          </a:ln>
        </p:spPr>
      </p:pic>
      <p:pic>
        <p:nvPicPr>
          <p:cNvPr id="5" name="Рисунок 4" descr="Фото16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2857496"/>
            <a:ext cx="4621350" cy="346601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 descr="Фото16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571479"/>
            <a:ext cx="2500330" cy="333377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54752" cy="201622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500042"/>
            <a:ext cx="75306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/>
              <a:t>Первый выпускной</a:t>
            </a:r>
            <a:endParaRPr lang="ru-RU" sz="5400" i="1" dirty="0"/>
          </a:p>
        </p:txBody>
      </p:sp>
      <p:pic>
        <p:nvPicPr>
          <p:cNvPr id="4" name="Содержимое 3" descr="img16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84784"/>
            <a:ext cx="6531638" cy="4525963"/>
          </a:xfrm>
          <a:ln>
            <a:solidFill>
              <a:srgbClr val="FF0000"/>
            </a:solidFill>
          </a:ln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714348" y="3714752"/>
            <a:ext cx="3357586" cy="2286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Фото1602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18" y="1571612"/>
            <a:ext cx="6000792" cy="4400552"/>
          </a:xfrm>
          <a:ln>
            <a:solidFill>
              <a:srgbClr val="FF000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000768"/>
            <a:ext cx="5486400" cy="35719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2014 ГОД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57166"/>
            <a:ext cx="53578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/>
              <a:t>ПЕРВЫЙ ВЫПУСК,         </a:t>
            </a:r>
          </a:p>
          <a:p>
            <a:pPr algn="ctr"/>
            <a:r>
              <a:rPr lang="ru-RU" sz="3200" i="1" dirty="0" smtClean="0"/>
              <a:t> 40 ЛЕТ СПУСТЯ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428728" y="3214686"/>
            <a:ext cx="3571900" cy="25003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858180" cy="2071702"/>
          </a:xfrm>
        </p:spPr>
        <p:txBody>
          <a:bodyPr>
            <a:noAutofit/>
          </a:bodyPr>
          <a:lstStyle/>
          <a:p>
            <a:pPr algn="ctr"/>
            <a:r>
              <a:rPr lang="ru-RU" sz="3200" b="0" i="1" dirty="0" smtClean="0"/>
              <a:t/>
            </a:r>
            <a:br>
              <a:rPr lang="ru-RU" sz="3200" b="0" i="1" dirty="0" smtClean="0"/>
            </a:br>
            <a:r>
              <a:rPr lang="ru-RU" sz="3200" b="0" i="1" dirty="0" smtClean="0"/>
              <a:t/>
            </a:r>
            <a:br>
              <a:rPr lang="ru-RU" sz="3200" b="0" i="1" dirty="0" smtClean="0"/>
            </a:br>
            <a:r>
              <a:rPr lang="ru-RU" sz="3200" b="0" i="1" dirty="0" smtClean="0"/>
              <a:t/>
            </a:r>
            <a:br>
              <a:rPr lang="ru-RU" sz="3200" b="0" i="1" dirty="0" smtClean="0"/>
            </a:br>
            <a:r>
              <a:rPr lang="ru-RU" sz="3200" b="0" i="1" dirty="0" smtClean="0"/>
              <a:t>Из картонок и верёвок, </a:t>
            </a:r>
            <a:br>
              <a:rPr lang="ru-RU" sz="3200" b="0" i="1" dirty="0" smtClean="0"/>
            </a:br>
            <a:r>
              <a:rPr lang="ru-RU" sz="3200" b="0" i="1" dirty="0" smtClean="0"/>
              <a:t>из кусочков разных проволок, </a:t>
            </a:r>
            <a:br>
              <a:rPr lang="ru-RU" sz="3200" b="0" i="1" dirty="0" smtClean="0"/>
            </a:br>
            <a:r>
              <a:rPr lang="ru-RU" sz="3200" b="0" i="1" dirty="0" smtClean="0"/>
              <a:t>и из репсовой бумаги </a:t>
            </a:r>
            <a:br>
              <a:rPr lang="ru-RU" sz="3200" b="0" i="1" dirty="0" smtClean="0"/>
            </a:br>
            <a:r>
              <a:rPr lang="ru-RU" sz="3200" b="0" i="1" dirty="0" smtClean="0"/>
              <a:t>мы готовили макет!</a:t>
            </a:r>
            <a:endParaRPr lang="ru-RU" sz="3200" b="0" i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1792288" y="5857892"/>
            <a:ext cx="6137298" cy="28575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26480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C:\Users\я\Desktop\ФОТО с фото (2)\Фото15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643182"/>
            <a:ext cx="2214578" cy="27860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C:\Users\я\Desktop\ФОТО с фото (2)\Фото15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643182"/>
            <a:ext cx="2143140" cy="27860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C:\Users\я\Desktop\ФОТО с фото (2)\Фото154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643182"/>
            <a:ext cx="2214578" cy="27860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Цель проекта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071547"/>
            <a:ext cx="6829444" cy="516576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i="1" dirty="0" smtClean="0"/>
              <a:t>Изготовить макет к 70-летию образования калининградской области,  и подготовить его защиту с фото-презентацией.</a:t>
            </a:r>
          </a:p>
          <a:p>
            <a:pPr>
              <a:buNone/>
            </a:pPr>
            <a:r>
              <a:rPr lang="ru-RU" sz="2400" b="1" i="1" dirty="0" smtClean="0"/>
              <a:t>                       </a:t>
            </a:r>
            <a:r>
              <a:rPr lang="ru-RU" sz="2800" b="1" dirty="0" smtClean="0"/>
              <a:t>Задачи проекта:</a:t>
            </a:r>
          </a:p>
          <a:p>
            <a:r>
              <a:rPr lang="ru-RU" sz="2400" i="1" dirty="0" smtClean="0"/>
              <a:t>Взять интервью у главной героини проекта </a:t>
            </a:r>
            <a:r>
              <a:rPr lang="ru-RU" sz="2400" i="1" dirty="0" err="1" smtClean="0"/>
              <a:t>Прокошиной</a:t>
            </a:r>
            <a:r>
              <a:rPr lang="ru-RU" sz="2400" i="1" dirty="0" smtClean="0"/>
              <a:t> Г.К.</a:t>
            </a:r>
          </a:p>
          <a:p>
            <a:r>
              <a:rPr lang="ru-RU" sz="2400" i="1" dirty="0" smtClean="0"/>
              <a:t>Воспользоваться интернет- ресурсами для полного представления внешнего вида школьных помещений 70-х годов;</a:t>
            </a:r>
          </a:p>
          <a:p>
            <a:r>
              <a:rPr lang="ru-RU" sz="2400" i="1" dirty="0" smtClean="0"/>
              <a:t>Составить текст защиты проекта и фото-презентации;</a:t>
            </a:r>
          </a:p>
          <a:p>
            <a:r>
              <a:rPr lang="ru-RU" sz="2400" i="1" dirty="0" smtClean="0"/>
              <a:t>Подготовить инструменты и материалы, организовать рабочее место для изготовления макета;</a:t>
            </a:r>
          </a:p>
          <a:p>
            <a:r>
              <a:rPr lang="ru-RU" sz="2400" i="1" dirty="0" smtClean="0"/>
              <a:t>Поэтапно изготовить макет.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      Вот что у нас получилось!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8229600" cy="236544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i="1" dirty="0"/>
          </a:p>
        </p:txBody>
      </p:sp>
      <p:pic>
        <p:nvPicPr>
          <p:cNvPr id="1026" name="Picture 2" descr="C:\Users\я\Desktop\Новая папка (3)\Фото16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428736"/>
            <a:ext cx="5643602" cy="42327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ФОТО Г.К\Фото16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619237"/>
            <a:ext cx="3340106" cy="44534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285852" y="357166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Наша Галина Константиновна- золотой человек!!!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428736"/>
            <a:ext cx="782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Спасибо за внимание!!!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Сначала, мы взяли интервью у нашей любимой учительницы…</a:t>
            </a:r>
            <a:endParaRPr lang="ru-RU" i="1" dirty="0"/>
          </a:p>
        </p:txBody>
      </p:sp>
      <p:pic>
        <p:nvPicPr>
          <p:cNvPr id="4" name="Содержимое 3" descr="Фото16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3" y="1500174"/>
            <a:ext cx="5572164" cy="4179123"/>
          </a:xfrm>
          <a:ln>
            <a:solidFill>
              <a:srgbClr val="FF0000"/>
            </a:solidFill>
          </a:ln>
        </p:spPr>
      </p:pic>
      <p:pic>
        <p:nvPicPr>
          <p:cNvPr id="5" name="Содержимое 3" descr="Фото16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500174"/>
            <a:ext cx="5572164" cy="417912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C:\Users\%D0%9B%D0%B5%D0%BD%D0%B0\Desktop\273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%D0%9B%D0%B5%D0%BD%D0%B0\Desktop\273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%D0%9B%D0%B5%D0%BD%D0%B0\Desktop\273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C:\Users\%D0%9B%D0%B5%D0%BD%D0%B0\Desktop\273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7584" y="62068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Галине 5 лет. г. Иваново</a:t>
            </a:r>
            <a:endParaRPr lang="ru-RU" sz="4000" dirty="0"/>
          </a:p>
        </p:txBody>
      </p:sp>
      <p:pic>
        <p:nvPicPr>
          <p:cNvPr id="10" name="Содержимое 3" descr="img15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7" y="1357298"/>
            <a:ext cx="3643339" cy="4572244"/>
          </a:xfrm>
          <a:ln>
            <a:solidFill>
              <a:srgbClr val="FF0000"/>
            </a:solidFill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699512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332656"/>
            <a:ext cx="7099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Вожатая в дет.доме</a:t>
            </a:r>
            <a:endParaRPr lang="ru-RU" sz="5400" i="1" dirty="0"/>
          </a:p>
        </p:txBody>
      </p:sp>
      <p:pic>
        <p:nvPicPr>
          <p:cNvPr id="9" name="Содержимое 5" descr="img163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340768"/>
            <a:ext cx="6706336" cy="4588562"/>
          </a:xfrm>
          <a:ln>
            <a:solidFill>
              <a:srgbClr val="FF0000"/>
            </a:solidFill>
          </a:ln>
        </p:spPr>
      </p:pic>
      <p:cxnSp>
        <p:nvCxnSpPr>
          <p:cNvPr id="11" name="Прямая со стрелкой 10"/>
          <p:cNvCxnSpPr/>
          <p:nvPr/>
        </p:nvCxnSpPr>
        <p:spPr>
          <a:xfrm>
            <a:off x="571472" y="1428736"/>
            <a:ext cx="3214710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04664"/>
            <a:ext cx="8532440" cy="1008112"/>
          </a:xfrm>
        </p:spPr>
        <p:txBody>
          <a:bodyPr>
            <a:normAutofit/>
          </a:bodyPr>
          <a:lstStyle/>
          <a:p>
            <a:r>
              <a:rPr lang="ru-RU" sz="3200" b="0" i="1" dirty="0" smtClean="0"/>
              <a:t>                                  Окончание школы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                            </a:t>
            </a:r>
            <a:r>
              <a:rPr lang="ru-RU" sz="2800" b="0" i="1" dirty="0" smtClean="0"/>
              <a:t>(Выпускница  10 класса)</a:t>
            </a:r>
            <a:endParaRPr lang="ru-RU" sz="2800" b="0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43042" y="0"/>
            <a:ext cx="7043758" cy="61261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3" descr="img1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1500174"/>
            <a:ext cx="3429024" cy="472710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886334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i="1" dirty="0" smtClean="0"/>
              <a:t>Студенческие годы</a:t>
            </a:r>
            <a:endParaRPr lang="ru-RU" i="1" dirty="0"/>
          </a:p>
        </p:txBody>
      </p:sp>
      <p:pic>
        <p:nvPicPr>
          <p:cNvPr id="6" name="Содержимое 3" descr="img16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3528392" cy="3960440"/>
          </a:xfr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829048" cy="47688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img1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1500174"/>
            <a:ext cx="2880320" cy="4143404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785786" y="4071942"/>
            <a:ext cx="2000264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568" y="55892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544522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Выпускница пединститута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544522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Студентка пединститута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1421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i="1" dirty="0" smtClean="0"/>
              <a:t>про математика сейчас мы продолжим наш рассказ!</a:t>
            </a:r>
            <a:endParaRPr lang="ru-RU" dirty="0"/>
          </a:p>
        </p:txBody>
      </p:sp>
      <p:pic>
        <p:nvPicPr>
          <p:cNvPr id="4" name="Содержимое 3" descr="Фото160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1928802"/>
            <a:ext cx="4857783" cy="3643338"/>
          </a:xfrm>
          <a:ln>
            <a:solidFill>
              <a:srgbClr val="FF0000"/>
            </a:solidFill>
          </a:ln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1357290" y="5643552"/>
            <a:ext cx="3857652" cy="9287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0"/>
            <a:ext cx="4536503" cy="616530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j-lt"/>
              </a:rPr>
              <a:t>     </a:t>
            </a:r>
          </a:p>
          <a:p>
            <a:r>
              <a:rPr lang="ru-RU" sz="3200" dirty="0" smtClean="0">
                <a:latin typeface="+mj-lt"/>
              </a:rPr>
              <a:t>       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4" name="Содержимое 3" descr="img16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9" y="1285860"/>
            <a:ext cx="6143668" cy="46045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28604"/>
            <a:ext cx="7890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      Школьная пора</a:t>
            </a:r>
            <a:endParaRPr lang="ru-RU" sz="5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785786" y="4509120"/>
            <a:ext cx="3210150" cy="12773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38324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2558</TotalTime>
  <Words>195</Words>
  <Application>Microsoft Office PowerPoint</Application>
  <PresentationFormat>Экран (4:3)</PresentationFormat>
  <Paragraphs>47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Презентация к проекту  «Любимая учительница»</vt:lpstr>
      <vt:lpstr> Цель проекта </vt:lpstr>
      <vt:lpstr>Сначала, мы взяли интервью у нашей любимой учительницы…</vt:lpstr>
      <vt:lpstr>Презентация PowerPoint</vt:lpstr>
      <vt:lpstr>Презентация PowerPoint</vt:lpstr>
      <vt:lpstr>                                  Окончание школы                              (Выпускница  10 класса)</vt:lpstr>
      <vt:lpstr>Студенческие годы</vt:lpstr>
      <vt:lpstr>  про математика сейчас мы продолжим наш рассказ!</vt:lpstr>
      <vt:lpstr>Презентация PowerPoint</vt:lpstr>
      <vt:lpstr>                 Конец учебного года</vt:lpstr>
      <vt:lpstr>День В.М.Ф.</vt:lpstr>
      <vt:lpstr>Фото на память</vt:lpstr>
      <vt:lpstr>Презентация PowerPoint</vt:lpstr>
      <vt:lpstr>Презентация PowerPoint</vt:lpstr>
      <vt:lpstr>       ВОТ, ТОТ САМЫЙ, ПЕРВЫЙ КЛАСС!</vt:lpstr>
      <vt:lpstr>   Награды</vt:lpstr>
      <vt:lpstr> </vt:lpstr>
      <vt:lpstr> </vt:lpstr>
      <vt:lpstr>   Из картонок и верёвок,  из кусочков разных проволок,  и из репсовой бумаги  мы готовили макет!</vt:lpstr>
      <vt:lpstr>      Вот что у нас получилось!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007</dc:creator>
  <cp:lastModifiedBy>Asddd</cp:lastModifiedBy>
  <cp:revision>142</cp:revision>
  <dcterms:created xsi:type="dcterms:W3CDTF">2014-11-05T14:34:15Z</dcterms:created>
  <dcterms:modified xsi:type="dcterms:W3CDTF">2020-08-20T10:29:45Z</dcterms:modified>
</cp:coreProperties>
</file>