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4" r:id="rId6"/>
    <p:sldId id="261" r:id="rId7"/>
    <p:sldId id="260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C:\Users\User\Desktop\Рамки\1583951264_9-p-foni-s-gnomami-30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2" y="0"/>
            <a:ext cx="914403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24" y="1071546"/>
            <a:ext cx="5143536" cy="150019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«О пользе </a:t>
            </a:r>
          </a:p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утренней </a:t>
            </a: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гимнастики</a:t>
            </a: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C:\Users\User\Desktop\Рамки\Fotolia_72742078_XL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4" y="2357430"/>
            <a:ext cx="4714908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2976" y="1071546"/>
            <a:ext cx="4572032" cy="1500198"/>
          </a:xfrm>
        </p:spPr>
        <p:txBody>
          <a:bodyPr>
            <a:normAutofit/>
          </a:bodyPr>
          <a:lstStyle/>
          <a:p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User\Desktop\Рамки\4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4"/>
            <a:ext cx="9144032" cy="6858024"/>
          </a:xfrm>
          <a:prstGeom prst="rect">
            <a:avLst/>
          </a:prstGeom>
          <a:noFill/>
        </p:spPr>
      </p:pic>
      <p:pic>
        <p:nvPicPr>
          <p:cNvPr id="3074" name="Picture 2" descr="C:\Users\User\Desktop\Зарядка  - для чего нужна\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078" y="428605"/>
            <a:ext cx="8247326" cy="60296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 descr="C:\Users\User\Desktop\Рамки\5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5857892"/>
            <a:ext cx="8215370" cy="5286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2976" y="1071546"/>
            <a:ext cx="4572032" cy="1500198"/>
          </a:xfrm>
        </p:spPr>
        <p:txBody>
          <a:bodyPr>
            <a:normAutofit/>
          </a:bodyPr>
          <a:lstStyle/>
          <a:p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User\Desktop\Рамки\4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4"/>
            <a:ext cx="9144032" cy="6858024"/>
          </a:xfrm>
          <a:prstGeom prst="rect">
            <a:avLst/>
          </a:prstGeom>
          <a:noFill/>
        </p:spPr>
      </p:pic>
      <p:pic>
        <p:nvPicPr>
          <p:cNvPr id="2052" name="Picture 4" descr="C:\Users\User\Desktop\Зарядка  - для чего нужна\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90474"/>
            <a:ext cx="8286808" cy="61389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3" descr="C:\Users\User\Desktop\Рамки\5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5857892"/>
            <a:ext cx="8215370" cy="5286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2976" y="1071546"/>
            <a:ext cx="4572032" cy="1500198"/>
          </a:xfrm>
        </p:spPr>
        <p:txBody>
          <a:bodyPr>
            <a:normAutofit/>
          </a:bodyPr>
          <a:lstStyle/>
          <a:p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User\Desktop\Рамки\4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4"/>
            <a:ext cx="9144032" cy="6858024"/>
          </a:xfrm>
          <a:prstGeom prst="rect">
            <a:avLst/>
          </a:prstGeom>
          <a:noFill/>
        </p:spPr>
      </p:pic>
      <p:pic>
        <p:nvPicPr>
          <p:cNvPr id="4098" name="Picture 2" descr="C:\Users\User\Desktop\Зарядка  - для чего нужна\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357166"/>
            <a:ext cx="8286808" cy="60722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3" descr="C:\Users\User\Desktop\Рамки\5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5857892"/>
            <a:ext cx="8215370" cy="5286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2976" y="1071546"/>
            <a:ext cx="4572032" cy="1500198"/>
          </a:xfrm>
        </p:spPr>
        <p:txBody>
          <a:bodyPr>
            <a:normAutofit/>
          </a:bodyPr>
          <a:lstStyle/>
          <a:p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User\Desktop\Рамки\4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4"/>
            <a:ext cx="9144032" cy="6858024"/>
          </a:xfrm>
          <a:prstGeom prst="rect">
            <a:avLst/>
          </a:prstGeom>
          <a:noFill/>
        </p:spPr>
      </p:pic>
      <p:pic>
        <p:nvPicPr>
          <p:cNvPr id="5122" name="Picture 2" descr="C:\Users\User\Desktop\Зарядка  - для чего нужна\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357166"/>
            <a:ext cx="8215370" cy="60722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3" descr="C:\Users\User\Desktop\Рамки\5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5857892"/>
            <a:ext cx="8143932" cy="5286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2976" y="1071546"/>
            <a:ext cx="4572032" cy="1500198"/>
          </a:xfrm>
        </p:spPr>
        <p:txBody>
          <a:bodyPr>
            <a:normAutofit/>
          </a:bodyPr>
          <a:lstStyle/>
          <a:p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User\Desktop\Рамки\4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4"/>
            <a:ext cx="9144032" cy="6858024"/>
          </a:xfrm>
          <a:prstGeom prst="rect">
            <a:avLst/>
          </a:prstGeom>
          <a:noFill/>
        </p:spPr>
      </p:pic>
      <p:pic>
        <p:nvPicPr>
          <p:cNvPr id="6146" name="Picture 2" descr="C:\Users\User\Desktop\Зарядка  - для чего нужна\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409178"/>
            <a:ext cx="8072494" cy="58773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3" descr="C:\Users\User\Desktop\Рамки\5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5857892"/>
            <a:ext cx="8215370" cy="5286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2976" y="1071546"/>
            <a:ext cx="4572032" cy="1500198"/>
          </a:xfrm>
        </p:spPr>
        <p:txBody>
          <a:bodyPr>
            <a:normAutofit/>
          </a:bodyPr>
          <a:lstStyle/>
          <a:p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User\Desktop\Рамки\4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4"/>
            <a:ext cx="9144032" cy="6858024"/>
          </a:xfrm>
          <a:prstGeom prst="rect">
            <a:avLst/>
          </a:prstGeom>
          <a:noFill/>
        </p:spPr>
      </p:pic>
      <p:pic>
        <p:nvPicPr>
          <p:cNvPr id="7170" name="Picture 2" descr="C:\Users\User\Desktop\Зарядка  - для чего нужна\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1964" y="357166"/>
            <a:ext cx="8283440" cy="60007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3" descr="C:\Users\User\Desktop\Рамки\5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5857892"/>
            <a:ext cx="8215370" cy="5286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2976" y="1071546"/>
            <a:ext cx="4572032" cy="1500198"/>
          </a:xfrm>
        </p:spPr>
        <p:txBody>
          <a:bodyPr>
            <a:normAutofit/>
          </a:bodyPr>
          <a:lstStyle/>
          <a:p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User\Desktop\Рамки\4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4"/>
            <a:ext cx="9144032" cy="6858024"/>
          </a:xfrm>
          <a:prstGeom prst="rect">
            <a:avLst/>
          </a:prstGeom>
          <a:noFill/>
        </p:spPr>
      </p:pic>
      <p:pic>
        <p:nvPicPr>
          <p:cNvPr id="8194" name="Picture 2" descr="C:\Users\User\Desktop\Зарядка  - для чего нужна\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338159"/>
            <a:ext cx="8286808" cy="60197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3" descr="C:\Users\User\Desktop\Рамки\5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5857892"/>
            <a:ext cx="8215370" cy="5286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7</Words>
  <PresentationFormat>Экран (4:3)</PresentationFormat>
  <Paragraphs>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 Кобелева</dc:creator>
  <cp:lastModifiedBy>Пользователь Windows</cp:lastModifiedBy>
  <cp:revision>6</cp:revision>
  <dcterms:created xsi:type="dcterms:W3CDTF">2020-08-07T11:53:10Z</dcterms:created>
  <dcterms:modified xsi:type="dcterms:W3CDTF">2020-08-07T12:59:42Z</dcterms:modified>
</cp:coreProperties>
</file>