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osichkom.com/%D0%B8%D0%B3%D1%80%D1%8B/%D0%BD%D0%B0-%D0%B2%D0%BD%D0%B8%D0%BC%D0%B0%D1%82%D0%B5%D0%BB%D1%8C%D0%BD%D0%BE%D1%81%D1%82%D1%8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osichkom.com/%D0%B8%D0%B3%D1%80%D1%8B/%D0%BF%D0%BE%D0%B4%D0%B2%D0%B8%D0%B6%D0%BD%D1%8B%D0%B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etskieigry.ru/schitalki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osichkom.com/%D0%B8%D0%B3%D1%80%D1%8B/%D0%BF%D0%BE%D0%B4%D0%B2%D0%B8%D0%B6%D0%BD%D1%8B%D0%B5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1285860"/>
            <a:ext cx="1700202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Рамки\s1200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929486" cy="6858000"/>
          </a:xfrm>
          <a:prstGeom prst="rect">
            <a:avLst/>
          </a:prstGeom>
          <a:noFill/>
        </p:spPr>
      </p:pic>
      <p:pic>
        <p:nvPicPr>
          <p:cNvPr id="8" name="Picture 4" descr="C:\Users\User\Desktop\Игры во дворе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860128"/>
            <a:ext cx="5072098" cy="514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1285860"/>
            <a:ext cx="1700202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Рамки\s1200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929486" cy="6858000"/>
          </a:xfrm>
          <a:prstGeom prst="rect">
            <a:avLst/>
          </a:prstGeom>
          <a:noFill/>
        </p:spPr>
      </p:pic>
      <p:pic>
        <p:nvPicPr>
          <p:cNvPr id="7170" name="Picture 2" descr="C:\Users\User\Desktop\Игры во дворе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927678"/>
            <a:ext cx="5143536" cy="5001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00042"/>
            <a:ext cx="6500858" cy="35719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«Резиночки»</a:t>
            </a:r>
          </a:p>
          <a:p>
            <a:pPr algn="ctr">
              <a:buNone/>
            </a:pP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 fontAlgn="base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Для этой игры необходима обычная бельевая резинка длиной от 2 до 4 метров, связанная в кольцо, и не меньше трех игроков. Двое игроков растягивают резиночку и надевают себе на ноги, а третий должен пропрыгать через эту преграду определенные комбинации. Если попытка оказывалась удачной, то резинка поднималась выше. Если прыжок не удался, то игрок меняется местами с одним из держащих резиночку </a:t>
            </a:r>
          </a:p>
          <a:p>
            <a:pPr indent="342900" algn="just" fontAlgn="base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Иногда можно изменять не только высоту, но и ширину резиночки. Обычно она натягивалась на ширине плеч, но можно попробовать поскакать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«узенькие»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(те, кто держит резиночку, сдвигают ноги близко-близко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 fontAlgn="base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Жестких правил и комбинаций прыжков нет – в каждом дворе или в своей компании играют по своим правилам.</a:t>
            </a: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1285860"/>
            <a:ext cx="1700202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Рамки\s1200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929486" cy="6858000"/>
          </a:xfrm>
          <a:prstGeom prst="rect">
            <a:avLst/>
          </a:prstGeom>
          <a:noFill/>
        </p:spPr>
      </p:pic>
      <p:pic>
        <p:nvPicPr>
          <p:cNvPr id="8194" name="Picture 2" descr="C:\Users\User\Desktop\Игры во дворе\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857233"/>
            <a:ext cx="5143536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00042"/>
            <a:ext cx="6643734" cy="492922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«Классики»</a:t>
            </a:r>
          </a:p>
          <a:p>
            <a:pPr algn="ctr">
              <a:buNone/>
            </a:pP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Старинная детская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игра играется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как правило, на асфальте, расчерченном мелом на квадратики или другие фигуры («классы»). Играющие, прыгая на одной ноге, толкают «битку» (например, баночку из-под гуталина или шайбу) из квадрата в следующий квадрат, стараясь не попасть ей на черту и не наступить на черту ногой. Совсем маленьким детям разрешается прыгать на двух ногах. Есть разновидность игры без битки, когда квадраты нумеруются в произвольном порядке и в них просто прыгают согласно традиционной последовательности счёта — 1,2,3,… Особенность игры заключается в том, что прыгать приходится вбок, назад, через один-два квадрата и т. п., а переступать в квадрате, приноравливаясь к очередному прыжку, запрещено.</a:t>
            </a:r>
          </a:p>
          <a:p>
            <a:pPr algn="just">
              <a:buNone/>
            </a:pPr>
            <a:endParaRPr lang="ru-RU" sz="21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 fontAlgn="base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1285860"/>
            <a:ext cx="1700202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Рамки\s1200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929486" cy="6858000"/>
          </a:xfrm>
          <a:prstGeom prst="rect">
            <a:avLst/>
          </a:prstGeom>
          <a:noFill/>
        </p:spPr>
      </p:pic>
      <p:pic>
        <p:nvPicPr>
          <p:cNvPr id="9218" name="Picture 2" descr="C:\Users\User\Desktop\Игры во дворе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024" y="785794"/>
            <a:ext cx="5072496" cy="5124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00042"/>
            <a:ext cx="6643734" cy="550072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«Вышибалы»</a:t>
            </a:r>
          </a:p>
          <a:p>
            <a:pPr algn="ctr">
              <a:buNone/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Игроки делятся на две команды: вышибающих и водящих.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Игроки договариваются о расстоянии межу вышибалами и чертят линии, ближе которых им нельзя подходить друг к другу - чем больше расстояние, тем труднее вышибать и легче уворачиваться от мяча.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Команда водящих находится посередине вышибал.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Вышибалы стараются вышибить водящих с помощью мяча.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Выбитый выходит и ждет окончания игры или пока ему не отдадут свечку.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Поймавший свечку может вернуть обратно одного из ранее выбитых.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Когда остается последний водящий - он должен увернуться от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мяча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столько раз, сколько ему полных лет. Если он увернулся удачно, то вся команда заходит обратно и начинается все с начала. Иначе команды меняются местами.</a:t>
            </a: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1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 fontAlgn="base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1285860"/>
            <a:ext cx="1700202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Рамки\s1200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929486" cy="6858000"/>
          </a:xfrm>
          <a:prstGeom prst="rect">
            <a:avLst/>
          </a:prstGeom>
          <a:noFill/>
        </p:spPr>
      </p:pic>
      <p:pic>
        <p:nvPicPr>
          <p:cNvPr id="10242" name="Picture 2" descr="C:\Users\User\Desktop\Игры во дворе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926456"/>
            <a:ext cx="5153040" cy="5002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14356"/>
            <a:ext cx="6572296" cy="285752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7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«Казаки-разбойники»</a:t>
            </a:r>
          </a:p>
          <a:p>
            <a:pPr algn="ctr">
              <a:buNone/>
            </a:pPr>
            <a:endParaRPr lang="ru-RU" sz="7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«Казаки-разбойники»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играют не менее 6 человек. 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Играющие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делятся на 2 команды. 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«Разбойники»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загадывают пароль и убегают прятаться, рисуя по пути стрелки для подсказки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«казакам». 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некоторое время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«казаки»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идут их искать. Найденных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«разбойников»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они отводят в условную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«темницу». 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Цель «казаков»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узнать пароль.</a:t>
            </a:r>
            <a:endParaRPr lang="ru-RU" sz="6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endParaRPr lang="ru-RU" sz="45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1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4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 fontAlgn="base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1285860"/>
            <a:ext cx="1700202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Рамки\s1200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929486" cy="6858000"/>
          </a:xfrm>
          <a:prstGeom prst="rect">
            <a:avLst/>
          </a:prstGeom>
          <a:noFill/>
        </p:spPr>
      </p:pic>
      <p:pic>
        <p:nvPicPr>
          <p:cNvPr id="3074" name="Picture 2" descr="C:\Users\User\Desktop\Игры во дворе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7" y="1000108"/>
            <a:ext cx="520647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00042"/>
            <a:ext cx="6357982" cy="307183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«Светофор»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помощью считалочки выбирается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водящий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рисуются 2 линии на расстоянии нескольких метров друг от друга.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Игроки встают за одну из линий. Водящий встает в центр между линиями и поворачивается к игрокам спиной.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Далее он называет любой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цвет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поворачивается к игрокам.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  <a:hlinkClick r:id="rId3" tooltip="игры на внимательность"/>
              </a:rPr>
              <a:t>ищут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у себя этот цвет на одежде, если они его находят, то показывают его ведущему, и спокойно проходят на ту сторону. Если у игрока этого цвета нет, он должен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  <a:hlinkClick r:id="rId4" tooltip="подвижные игры"/>
              </a:rPr>
              <a:t>перебежать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на другую сторону, задача водящего попытаться 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осалить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его.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Тот, кого осалят, становится водящим.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Если все прошли-перебежали на другую сторону, водящий отворачивается и загадывает новый цвет.</a:t>
            </a:r>
          </a:p>
          <a:p>
            <a:pPr algn="just">
              <a:buNone/>
            </a:pP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1285860"/>
            <a:ext cx="1700202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Рамки\s1200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929486" cy="6858000"/>
          </a:xfrm>
          <a:prstGeom prst="rect">
            <a:avLst/>
          </a:prstGeom>
          <a:noFill/>
        </p:spPr>
      </p:pic>
      <p:pic>
        <p:nvPicPr>
          <p:cNvPr id="4098" name="Picture 2" descr="C:\Users\User\Desktop\Игры во дворе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995345"/>
            <a:ext cx="5022431" cy="4938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00042"/>
            <a:ext cx="6215106" cy="30718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«Прятки»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помощью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считалки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или жребия выбирается водящий - он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будет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искать всех остальных.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Игроки договариваются до скольки будет считать водящий.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этого водящий отворачивается к стенке (столбику, двери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), а остальные прячутся кто куда сможет.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Задача игроков: после окончания счета успеть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«застукаться»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 того, как его застукает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водящий.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водящего: найти и застукать всех игроков. Первый застуканый будет следующим водящим, если последний из игроков не застукает за всех.</a:t>
            </a: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1285860"/>
            <a:ext cx="1700202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Рамки\s1200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929486" cy="6858000"/>
          </a:xfrm>
          <a:prstGeom prst="rect">
            <a:avLst/>
          </a:prstGeom>
          <a:noFill/>
        </p:spPr>
      </p:pic>
      <p:pic>
        <p:nvPicPr>
          <p:cNvPr id="5122" name="Picture 2" descr="C:\Users\User\Desktop\Игры во дворе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000108"/>
            <a:ext cx="528641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00042"/>
            <a:ext cx="6715172" cy="342902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«Горячая картошка»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встают в круг и начинают по очереди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3" tooltip="подвижные игры"/>
              </a:rPr>
              <a:t>перекидывать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мяч друг другу, можно при этом кричать: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«Горячо»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Один игрок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кидает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другой должен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поймать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мяч. Тот, кто не поймал, считается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«наказанным»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и садится на четвереньки в центр круга —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«котел»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Игроки могут выручать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«сидящих» в котле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и возвращать их в игру. Для этого нужно кинуть мяч в центр и попасть в «наказанных» игроков.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Все, кого коснулся мячик, возвращаются в игру.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«Наказанные» игроки могут сами себя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«спасти»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Для этого им нужно не вставая с четверенек поймать летящий над ними мяч. При этом нельзя вставать в полный рост, можно только поднимать руки или попытаться подпрыгнуть на четвереньках.</a:t>
            </a:r>
          </a:p>
          <a:p>
            <a:pPr indent="34290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кому-то из них это удалось, все игроки из центра встают в круг. а игрок, кидавший мяч, садится в центр.</a:t>
            </a:r>
          </a:p>
          <a:p>
            <a:pPr algn="just">
              <a:buNone/>
            </a:pPr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1285860"/>
            <a:ext cx="1700202" cy="13573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Рамки\s1200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929486" cy="6858000"/>
          </a:xfrm>
          <a:prstGeom prst="rect">
            <a:avLst/>
          </a:prstGeom>
          <a:noFill/>
        </p:spPr>
      </p:pic>
      <p:pic>
        <p:nvPicPr>
          <p:cNvPr id="6146" name="Picture 2" descr="C:\Users\User\Desktop\Игры во дворе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857232"/>
            <a:ext cx="5161974" cy="5072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00042"/>
            <a:ext cx="6429420" cy="328614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«Цепи-цепи»</a:t>
            </a:r>
          </a:p>
          <a:p>
            <a:pPr algn="just">
              <a:buNone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 fontAlgn="base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участников – не менее восьми. Участники разбиваются на две команды и встают в две цепочки, держась за руки, друг напротив друга. Одна из команд кричит: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«Цепи кованые, раскуйте нас!» Другая команда отзывается: «Кем из нас?».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Первая команда выбирает одного из участников другой команды, этот участник бежит и пытается с разбегу разбить цепочку, чтобы участники разомкнули руки. Если ему это удается, он возвращается в свою команду и уводит с собой одного из участников, разомкнувших руки. Если не удается – сам остается в другой команде. Играют до тех пор, пока одна команда полностью не перейдет в другую.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462</Words>
  <PresentationFormat>Экран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Кобелева</dc:creator>
  <cp:lastModifiedBy>Пользователь Windows</cp:lastModifiedBy>
  <cp:revision>12</cp:revision>
  <dcterms:created xsi:type="dcterms:W3CDTF">2020-08-04T16:46:10Z</dcterms:created>
  <dcterms:modified xsi:type="dcterms:W3CDTF">2020-08-04T18:37:47Z</dcterms:modified>
</cp:coreProperties>
</file>