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0" r:id="rId4"/>
    <p:sldId id="261" r:id="rId5"/>
    <p:sldId id="262" r:id="rId6"/>
    <p:sldId id="265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587070" cy="3168352"/>
          </a:xfrm>
        </p:spPr>
        <p:txBody>
          <a:bodyPr/>
          <a:lstStyle/>
          <a:p>
            <a:r>
              <a:rPr lang="ru-RU" sz="4800" dirty="0" smtClean="0"/>
              <a:t>Презентация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en-US" sz="4800" dirty="0" smtClean="0"/>
              <a:t>“</a:t>
            </a:r>
            <a:r>
              <a:rPr lang="ru-RU" sz="4800" dirty="0" smtClean="0"/>
              <a:t>Любимый </a:t>
            </a:r>
            <a:r>
              <a:rPr lang="ru-RU" sz="4800" dirty="0" smtClean="0"/>
              <a:t>город</a:t>
            </a:r>
            <a:br>
              <a:rPr lang="ru-RU" sz="4800" dirty="0" smtClean="0"/>
            </a:br>
            <a:r>
              <a:rPr lang="ru-RU" sz="4800" dirty="0" smtClean="0"/>
              <a:t> </a:t>
            </a:r>
            <a:r>
              <a:rPr lang="ru-RU" sz="4800" dirty="0" smtClean="0"/>
              <a:t>Санкт-Петербург</a:t>
            </a:r>
            <a:r>
              <a:rPr lang="en-US" sz="4800" dirty="0" smtClean="0"/>
              <a:t>”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/>
              <a:t>(</a:t>
            </a:r>
            <a:r>
              <a:rPr lang="ru-RU" dirty="0" smtClean="0"/>
              <a:t>средняя группа)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264696" cy="2088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Подготовила воспитатель</a:t>
            </a:r>
          </a:p>
          <a:p>
            <a:pPr algn="ctr"/>
            <a:r>
              <a:rPr lang="ru-RU" sz="2400" b="1" dirty="0" smtClean="0"/>
              <a:t> ГБДОУ 24 Московского района </a:t>
            </a:r>
          </a:p>
          <a:p>
            <a:pPr algn="ctr"/>
            <a:r>
              <a:rPr lang="ru-RU" sz="2400" b="1" dirty="0" smtClean="0"/>
              <a:t>Крамарова Ирина Леонидовна </a:t>
            </a:r>
          </a:p>
          <a:p>
            <a:pPr algn="ctr"/>
            <a:r>
              <a:rPr lang="ru-RU" sz="2400" b="1" dirty="0" smtClean="0"/>
              <a:t>2020 г. Санкт-Петербург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313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483567"/>
          </a:xfrm>
        </p:spPr>
        <p:txBody>
          <a:bodyPr/>
          <a:lstStyle/>
          <a:p>
            <a:r>
              <a:rPr lang="ru-RU" sz="2000" dirty="0" smtClean="0"/>
              <a:t>Цель</a:t>
            </a:r>
            <a:r>
              <a:rPr lang="en-US" sz="2000" dirty="0" smtClean="0"/>
              <a:t>:</a:t>
            </a:r>
            <a:r>
              <a:rPr lang="ru-RU" sz="2000" dirty="0" smtClean="0"/>
              <a:t>воспитание нравственно-патриотических чувств в процессе знакомства с родным городом , любви к своему родному городу, расширение кругозора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5"/>
            <a:ext cx="7739019" cy="4374014"/>
          </a:xfrm>
        </p:spPr>
        <p:txBody>
          <a:bodyPr>
            <a:normAutofit/>
          </a:bodyPr>
          <a:lstStyle/>
          <a:p>
            <a:r>
              <a:rPr lang="ru-RU" sz="2400" b="0" dirty="0" smtClean="0"/>
              <a:t>Задачи</a:t>
            </a:r>
            <a:r>
              <a:rPr lang="en-US" sz="2400" b="0" dirty="0" smtClean="0"/>
              <a:t>:</a:t>
            </a:r>
            <a:r>
              <a:rPr lang="ru-RU" sz="2400" b="0" dirty="0" smtClean="0"/>
              <a:t>расширить и углубить  знания детей о городе Санкт-Петербурге, его истории, достопримечательностях</a:t>
            </a:r>
          </a:p>
          <a:p>
            <a:r>
              <a:rPr lang="ru-RU" sz="2400" b="0" dirty="0" smtClean="0"/>
              <a:t>Развивать нравственно-патриотические качества</a:t>
            </a:r>
            <a:r>
              <a:rPr lang="en-US" sz="2400" b="0" dirty="0" smtClean="0"/>
              <a:t>:</a:t>
            </a:r>
            <a:r>
              <a:rPr lang="ru-RU" sz="2400" b="0" dirty="0" smtClean="0"/>
              <a:t>гордость за свой город, желание сохранять и приумножать богатство и красоту города, любовь к городу</a:t>
            </a:r>
          </a:p>
          <a:p>
            <a:r>
              <a:rPr lang="ru-RU" sz="2400" b="0" dirty="0" smtClean="0"/>
              <a:t>Развивать познавательный интерес к городу, восхищение им</a:t>
            </a:r>
            <a:r>
              <a:rPr lang="en-US" sz="2400" b="0" dirty="0" smtClean="0"/>
              <a:t>; </a:t>
            </a:r>
            <a:r>
              <a:rPr lang="ru-RU" sz="2400" b="0" dirty="0" smtClean="0"/>
              <a:t>осознание ценности памятников культуры и искусства.</a:t>
            </a:r>
          </a:p>
        </p:txBody>
      </p:sp>
    </p:spTree>
    <p:extLst>
      <p:ext uri="{BB962C8B-B14F-4D97-AF65-F5344CB8AC3E}">
        <p14:creationId xmlns:p14="http://schemas.microsoft.com/office/powerpoint/2010/main" val="25904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ез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" b="15698"/>
          <a:stretch>
            <a:fillRect/>
          </a:stretch>
        </p:blipFill>
        <p:spPr bwMode="auto">
          <a:xfrm>
            <a:off x="66999" y="548680"/>
            <a:ext cx="8825481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1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 слай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26" y="620688"/>
            <a:ext cx="8660326" cy="589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9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МОЛЬНЫЙ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7968594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43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811027" cy="1411559"/>
          </a:xfrm>
        </p:spPr>
        <p:txBody>
          <a:bodyPr/>
          <a:lstStyle/>
          <a:p>
            <a:r>
              <a:rPr lang="ru-RU" dirty="0" smtClean="0"/>
              <a:t>Дворцовая площадь – это главная площадь города Санкт-Петербурга</a:t>
            </a:r>
            <a:endParaRPr lang="ru-RU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70" y="1806574"/>
            <a:ext cx="7311530" cy="457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28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пасибо за вни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b="34605"/>
          <a:stretch>
            <a:fillRect/>
          </a:stretch>
        </p:blipFill>
        <p:spPr bwMode="auto">
          <a:xfrm>
            <a:off x="107504" y="500577"/>
            <a:ext cx="8759148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5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</TotalTime>
  <Words>95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Презентация  “Любимый город  Санкт-Петербург” (средняя группа)</vt:lpstr>
      <vt:lpstr>Цель:воспитание нравственно-патриотических чувств в процессе знакомства с родным городом , любви к своему родному городу, расширение кругозора</vt:lpstr>
      <vt:lpstr>Презентация PowerPoint</vt:lpstr>
      <vt:lpstr>Презентация PowerPoint</vt:lpstr>
      <vt:lpstr>Презентация PowerPoint</vt:lpstr>
      <vt:lpstr>Дворцовая площадь – это главная площадь города Санкт-Петербурга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“Любимый город Санкт-Петербург”</dc:title>
  <dc:creator>12345</dc:creator>
  <cp:lastModifiedBy>12345</cp:lastModifiedBy>
  <cp:revision>6</cp:revision>
  <dcterms:created xsi:type="dcterms:W3CDTF">2020-08-17T19:59:27Z</dcterms:created>
  <dcterms:modified xsi:type="dcterms:W3CDTF">2020-08-20T20:28:52Z</dcterms:modified>
</cp:coreProperties>
</file>