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90" r:id="rId2"/>
    <p:sldId id="289" r:id="rId3"/>
    <p:sldId id="295" r:id="rId4"/>
    <p:sldId id="297" r:id="rId5"/>
    <p:sldId id="298" r:id="rId6"/>
    <p:sldId id="299" r:id="rId7"/>
    <p:sldId id="300" r:id="rId8"/>
    <p:sldId id="301" r:id="rId9"/>
    <p:sldId id="29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576" autoAdjust="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B9C887-9E19-49DC-9FFA-CA73BE777778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DCB0EC-784D-4C1F-A6C3-B02B92D46D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B9C887-9E19-49DC-9FFA-CA73BE777778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DCB0EC-784D-4C1F-A6C3-B02B92D46D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B9C887-9E19-49DC-9FFA-CA73BE777778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DCB0EC-784D-4C1F-A6C3-B02B92D46D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B9C887-9E19-49DC-9FFA-CA73BE777778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DCB0EC-784D-4C1F-A6C3-B02B92D46D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B9C887-9E19-49DC-9FFA-CA73BE777778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DCB0EC-784D-4C1F-A6C3-B02B92D46D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B9C887-9E19-49DC-9FFA-CA73BE777778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DCB0EC-784D-4C1F-A6C3-B02B92D46D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B9C887-9E19-49DC-9FFA-CA73BE777778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DCB0EC-784D-4C1F-A6C3-B02B92D46D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B9C887-9E19-49DC-9FFA-CA73BE777778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DCB0EC-784D-4C1F-A6C3-B02B92D46D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B9C887-9E19-49DC-9FFA-CA73BE777778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DCB0EC-784D-4C1F-A6C3-B02B92D46D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B9C887-9E19-49DC-9FFA-CA73BE777778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DCB0EC-784D-4C1F-A6C3-B02B92D46D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B9C887-9E19-49DC-9FFA-CA73BE777778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DCB0EC-784D-4C1F-A6C3-B02B92D46D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AB9C887-9E19-49DC-9FFA-CA73BE777778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DDCB0EC-784D-4C1F-A6C3-B02B92D46DD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-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3999" cy="6858000"/>
          </a:xfrm>
        </p:spPr>
      </p:pic>
      <p:sp>
        <p:nvSpPr>
          <p:cNvPr id="6" name="Прямоугольник 5"/>
          <p:cNvSpPr/>
          <p:nvPr/>
        </p:nvSpPr>
        <p:spPr>
          <a:xfrm>
            <a:off x="357158" y="500042"/>
            <a:ext cx="850112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Большеберезниковская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СОШ»</a:t>
            </a:r>
          </a:p>
          <a:p>
            <a:pPr algn="ctr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Методические рекомендации</a:t>
            </a:r>
          </a:p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по организации</a:t>
            </a:r>
          </a:p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прогулок в режиме ГПД</a:t>
            </a:r>
          </a:p>
          <a:p>
            <a:pPr algn="ctr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Подготовила: воспитатель ГПД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Казакова О.А</a:t>
            </a: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2020г</a:t>
            </a:r>
          </a:p>
          <a:p>
            <a:pPr algn="ctr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-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6" name="Прямоугольник 5"/>
          <p:cNvSpPr/>
          <p:nvPr/>
        </p:nvSpPr>
        <p:spPr>
          <a:xfrm>
            <a:off x="357158" y="500042"/>
            <a:ext cx="850112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Прогулка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обязательный вид   деятельности  в     группе продлённого дня. Это педагогически организованная форма активного отдыха детей, занятия на свежем воздухе в тесном общении с природой, людьми на улице, друг с другом и с воспитателем в более тесной обстановке.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Цель  организации  прогулок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только укрепление  здоровья      детей, их  релаксации после  образовательного процесса  и развитие   двигательной   активности,   но  и знакомство   с    явлениями окружающего  мира, наблюдение за сезонными изменениями  в     природе , закрепление знаний и навыков  по  правилам безопасного поведения в общественных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местах.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</a:t>
            </a:r>
            <a:endParaRPr lang="ru-RU" sz="24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-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6" name="Прямоугольник 5"/>
          <p:cNvSpPr/>
          <p:nvPr/>
        </p:nvSpPr>
        <p:spPr>
          <a:xfrm>
            <a:off x="357158" y="500042"/>
            <a:ext cx="8501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500042"/>
            <a:ext cx="857256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Подготовка к прогулке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1.Определить вид прогулки, установить цель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2.Разработать маршрут, ознакомиться с ним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3.Выбрать место проведения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4.Определить затраты времени на прогулку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5.Разработать задание ,наметить виды деятельности 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6.Составить конспект прогулки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Структура прогулки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1.Организационный момент. Одевание детей, инструктаж  о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времени и цели прогулки, о правилах поведения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2.Движение по намеченному маршруту и выполнение намеченных задач, организованное наблюдение, беседа   воспитателя по теме прогулки.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3.Подведение итогов прогулки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Возвращение в школу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-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6" name="Прямоугольник 5"/>
          <p:cNvSpPr/>
          <p:nvPr/>
        </p:nvSpPr>
        <p:spPr>
          <a:xfrm>
            <a:off x="357158" y="500042"/>
            <a:ext cx="8501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571480"/>
            <a:ext cx="821537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Физические нагрузки во время прогулки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Рекомендуется постепенное повышение физической нагрузки и снижение её к концу прогулки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-Физические нагрузки должны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даваться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с учётом возрастных особенностей детей;</a:t>
            </a:r>
          </a:p>
          <a:p>
            <a:pPr algn="ctr"/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-Занятия должны быть эмоционально насыщенными, что можно достичь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с помощью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подвижных игр.</a:t>
            </a:r>
          </a:p>
          <a:p>
            <a:pPr algn="ctr"/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Законы прогулки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457200" indent="-457200" algn="ctr">
              <a:buAutoNum type="arabicPeriod"/>
            </a:pP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«Закон сигнала»- сигнал, услышав который дети должны подойти на место сбора на прогулку;</a:t>
            </a:r>
          </a:p>
          <a:p>
            <a:pPr marL="457200" indent="-457200" algn="ctr">
              <a:buAutoNum type="arabicPeriod"/>
            </a:pP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«Закон круга»-яркий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атрибут ,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поднятый воспитателем вверх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, означает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«встать в круг возле меня»;</a:t>
            </a:r>
          </a:p>
          <a:p>
            <a:pPr marL="457200" indent="-457200" algn="ctr">
              <a:buAutoNum type="arabicPeriod"/>
            </a:pP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«Закон разведки»-требует выйти на прогулку и вернуться тихо.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-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6" name="Прямоугольник 5"/>
          <p:cNvSpPr/>
          <p:nvPr/>
        </p:nvSpPr>
        <p:spPr>
          <a:xfrm>
            <a:off x="357158" y="500042"/>
            <a:ext cx="8501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285728"/>
            <a:ext cx="750099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Рекомендации к организации прогулки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Необходимо учитывать состояние здоровья детей, время года, погодные условия ;  </a:t>
            </a:r>
          </a:p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Перед выходом на улицу повторить с детьми правила техники безопасности во время прогулки;</a:t>
            </a:r>
          </a:p>
          <a:p>
            <a:pPr marL="342900" indent="-3429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 Тематика прогулок должна быть разнообразной и эмоционально насыщенной  для детей;</a:t>
            </a:r>
          </a:p>
          <a:p>
            <a:pPr marL="342900" indent="-3429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  Все дети должны быть вовлечены в ход прогулки;</a:t>
            </a:r>
          </a:p>
          <a:p>
            <a:pPr marL="342900" indent="-3429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  Следует внимательно следить за проявлением внешних признаков утомления учащихся;</a:t>
            </a:r>
          </a:p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Детям со специальной медицинской группой даются поручения, не связанные с физической нагрузкой;</a:t>
            </a:r>
          </a:p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Обязательно подводить итоги прогулки, давать оценку поведения, поощрять активных участников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-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6" name="Прямоугольник 5"/>
          <p:cNvSpPr/>
          <p:nvPr/>
        </p:nvSpPr>
        <p:spPr>
          <a:xfrm>
            <a:off x="357158" y="500042"/>
            <a:ext cx="8501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00100" y="428604"/>
            <a:ext cx="792961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Цели и задачи прогулок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endParaRPr lang="ru-RU" sz="2400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Обеспечить полноценный отдых детей на прогулке;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Развивать наблюдательность, любознательность, память;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Формировать правильное представление об окружающем  мире,  уважительное  отношение  к людям труда;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Обеспечивать  двигательную  активность  детей ;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Организовывать практическую деятельность в природе;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Участвовать в общественно-полезном труде в природе;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Активизировать самостоятельную деятельность детей;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Воспитывать чувство патриотизма, товарищества;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Формировать навыки безопасного поведения; 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Воспитывать культуру общения и поведения детей в общественных местах.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-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6" name="Прямоугольник 5"/>
          <p:cNvSpPr/>
          <p:nvPr/>
        </p:nvSpPr>
        <p:spPr>
          <a:xfrm>
            <a:off x="357158" y="500042"/>
            <a:ext cx="8501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428604"/>
            <a:ext cx="842968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ВИДЫ ПРОГУЛОК: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ПРОГУЛКА-НАБЛЮДЕНИЕ</a:t>
            </a:r>
          </a:p>
          <a:p>
            <a:pPr algn="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ПРОГУЛКА-ЗАДАНИЕ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ПРОГУЛКА-ЗАДАЧА</a:t>
            </a:r>
          </a:p>
          <a:p>
            <a:pPr algn="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ПРОГУЛКА-ПОИСК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ПРОГУЛКА-ПОХОД</a:t>
            </a:r>
          </a:p>
          <a:p>
            <a:pPr algn="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ПРОГУЛКА-ФАНТАЗИЯ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ПРОГУЛКА-ПОКАЗ</a:t>
            </a:r>
          </a:p>
          <a:p>
            <a:pPr algn="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ПРОГУЛКА-ПРАКТИКУМ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ПРОГУЛКА-ИГРА</a:t>
            </a:r>
          </a:p>
          <a:p>
            <a:pPr algn="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КОМБИНИРОВАННАЯ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РАЗВЛЕЧЕНИЕ </a:t>
            </a:r>
          </a:p>
          <a:p>
            <a:pPr algn="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ПРОГУЛКА-ЭКСКУРСИЯ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ТВОРЧЕСКАЯ</a:t>
            </a: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ПРОГУЛКА ВНЕ ТЕРРИТОРИИ ШКОЛЫ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-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785786" y="500042"/>
            <a:ext cx="785818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Итак , прогулка является важным и обязательным этапом в режиме группы продлённого дня ,который служит для предупреждения переутомления детей , восстанавливает их работоспособность.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Умеренные физические нагрузки являются важным средством укрепления здоровья и гармоничного развития школьников.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Прогулка способствует повышению выносливости и устойчивости к неблагоприятным воздействиям внешней среды , особенно к простудным заболеваниям.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Прогулки дают возможность решать задачи нравственного воспитания и дают детям определённый социальный опыт.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ПАСИБО ЗА ВНИМАНИЕ</a:t>
            </a:r>
            <a:endParaRPr lang="ru-RU" dirty="0"/>
          </a:p>
        </p:txBody>
      </p:sp>
      <p:pic>
        <p:nvPicPr>
          <p:cNvPr id="4" name="Содержимое 3" descr="slide-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785786" y="500042"/>
            <a:ext cx="785818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800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u="sng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44" y="2643182"/>
            <a:ext cx="9001156" cy="769441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СПАСИБО ЗА ВНИМАНИЕ!</a:t>
            </a:r>
            <a:endParaRPr lang="ru-RU" sz="44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612</TotalTime>
  <Words>570</Words>
  <Application>Microsoft Office PowerPoint</Application>
  <PresentationFormat>Экран (4:3)</PresentationFormat>
  <Paragraphs>91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112</cp:revision>
  <dcterms:created xsi:type="dcterms:W3CDTF">2020-08-19T11:23:25Z</dcterms:created>
  <dcterms:modified xsi:type="dcterms:W3CDTF">2020-08-20T15:29:32Z</dcterms:modified>
</cp:coreProperties>
</file>