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85" r:id="rId4"/>
    <p:sldId id="262" r:id="rId5"/>
    <p:sldId id="271" r:id="rId6"/>
    <p:sldId id="261" r:id="rId7"/>
    <p:sldId id="260" r:id="rId8"/>
    <p:sldId id="259" r:id="rId9"/>
    <p:sldId id="263" r:id="rId10"/>
    <p:sldId id="266" r:id="rId11"/>
    <p:sldId id="267" r:id="rId12"/>
    <p:sldId id="269" r:id="rId13"/>
    <p:sldId id="270" r:id="rId14"/>
    <p:sldId id="272" r:id="rId15"/>
    <p:sldId id="274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05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7290-B874-4CA1-B0F4-9329F332BA07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C0323-0D99-4CE5-A50C-7B2D101B12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7290-B874-4CA1-B0F4-9329F332BA07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C0323-0D99-4CE5-A50C-7B2D101B1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7290-B874-4CA1-B0F4-9329F332BA07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C0323-0D99-4CE5-A50C-7B2D101B1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7290-B874-4CA1-B0F4-9329F332BA07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C0323-0D99-4CE5-A50C-7B2D101B1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7290-B874-4CA1-B0F4-9329F332BA07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4AC0323-0D99-4CE5-A50C-7B2D101B1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7290-B874-4CA1-B0F4-9329F332BA07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C0323-0D99-4CE5-A50C-7B2D101B1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7290-B874-4CA1-B0F4-9329F332BA07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C0323-0D99-4CE5-A50C-7B2D101B1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7290-B874-4CA1-B0F4-9329F332BA07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C0323-0D99-4CE5-A50C-7B2D101B1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7290-B874-4CA1-B0F4-9329F332BA07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C0323-0D99-4CE5-A50C-7B2D101B1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7290-B874-4CA1-B0F4-9329F332BA07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C0323-0D99-4CE5-A50C-7B2D101B1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7290-B874-4CA1-B0F4-9329F332BA07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C0323-0D99-4CE5-A50C-7B2D101B1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2E7290-B874-4CA1-B0F4-9329F332BA07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AC0323-0D99-4CE5-A50C-7B2D101B1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3100" b="1" dirty="0" smtClean="0"/>
              <a:t>Строительство </a:t>
            </a:r>
            <a:r>
              <a:rPr lang="ru-RU" sz="3100" b="1" dirty="0"/>
              <a:t>в древние века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Выполнил студент</a:t>
            </a:r>
            <a:br>
              <a:rPr lang="ru-RU" sz="2000" dirty="0" smtClean="0"/>
            </a:br>
            <a:r>
              <a:rPr lang="ru-RU" sz="2000" b="1" dirty="0" err="1" smtClean="0"/>
              <a:t>Ошевнев</a:t>
            </a:r>
            <a:r>
              <a:rPr lang="ru-RU" sz="2000" b="1" dirty="0" smtClean="0"/>
              <a:t> Владислав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ru-RU" sz="2000" dirty="0" smtClean="0"/>
              <a:t>Специальность Строительство </a:t>
            </a:r>
            <a:br>
              <a:rPr lang="ru-RU" sz="2000" dirty="0" smtClean="0"/>
            </a:br>
            <a:r>
              <a:rPr lang="ru-RU" sz="2000" dirty="0" smtClean="0"/>
              <a:t>и эксплуатация зданий и сооружений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Руководитель: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err="1" smtClean="0"/>
              <a:t>Порядина</a:t>
            </a:r>
            <a:r>
              <a:rPr lang="ru-RU" sz="2000" b="1" dirty="0" smtClean="0"/>
              <a:t> Людмил</a:t>
            </a:r>
            <a:r>
              <a:rPr lang="ru-RU" sz="2000" dirty="0" smtClean="0"/>
              <a:t>а</a:t>
            </a:r>
            <a:r>
              <a:rPr lang="ru-RU" sz="2000" b="1" dirty="0" smtClean="0"/>
              <a:t> Юрьевна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/>
              <a:t/>
            </a:r>
            <a:br>
              <a:rPr lang="ru-RU" sz="2000"/>
            </a:br>
            <a:endParaRPr lang="ru-RU" sz="1600" dirty="0"/>
          </a:p>
        </p:txBody>
      </p:sp>
    </p:spTree>
  </p:cSld>
  <p:clrMapOvr>
    <a:masterClrMapping/>
  </p:clrMapOvr>
  <p:transition>
    <p:whee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14488"/>
            <a:ext cx="8229600" cy="3286148"/>
          </a:xfrm>
        </p:spPr>
        <p:txBody>
          <a:bodyPr>
            <a:noAutofit/>
          </a:bodyPr>
          <a:lstStyle/>
          <a:p>
            <a:r>
              <a:rPr lang="ru-RU" sz="7000" dirty="0" smtClean="0"/>
              <a:t>Строительная техника  Древней Греции</a:t>
            </a:r>
            <a:endParaRPr lang="ru-RU" sz="7000" dirty="0"/>
          </a:p>
        </p:txBody>
      </p:sp>
    </p:spTree>
  </p:cSld>
  <p:clrMapOvr>
    <a:masterClrMapping/>
  </p:clrMapOvr>
  <p:transition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3154362"/>
          </a:xfrm>
        </p:spPr>
        <p:txBody>
          <a:bodyPr>
            <a:noAutofit/>
          </a:bodyPr>
          <a:lstStyle/>
          <a:p>
            <a:r>
              <a:rPr lang="ru-RU" sz="5000" dirty="0" smtClean="0"/>
              <a:t>Известные  сооружения и архитектурные элементы Древней Греции</a:t>
            </a:r>
            <a:endParaRPr lang="ru-RU" sz="5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857628"/>
            <a:ext cx="8229600" cy="2643206"/>
          </a:xfrm>
        </p:spPr>
        <p:txBody>
          <a:bodyPr/>
          <a:lstStyle/>
          <a:p>
            <a:r>
              <a:rPr lang="ru-RU" b="1" dirty="0" smtClean="0"/>
              <a:t>Храм Гермеса</a:t>
            </a:r>
          </a:p>
          <a:p>
            <a:r>
              <a:rPr lang="ru-RU" b="1" dirty="0" smtClean="0"/>
              <a:t>Статуя Афины-девы в Акрополе</a:t>
            </a:r>
          </a:p>
          <a:p>
            <a:r>
              <a:rPr lang="ru-RU" b="1" dirty="0" smtClean="0"/>
              <a:t>Храм Геры в Олимпии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dirty="0" smtClean="0"/>
              <a:t>Храм Гефеста</a:t>
            </a:r>
            <a:endParaRPr lang="ru-RU" sz="5000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143372" y="2943244"/>
            <a:ext cx="4786346" cy="3350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28596" y="1357299"/>
            <a:ext cx="821537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наиболее сохранившееся архитектурное сооружение Древней Греции. В византийские времена был преобразован </a:t>
            </a:r>
          </a:p>
          <a:p>
            <a:r>
              <a:rPr lang="ru-RU" sz="3000" b="1" dirty="0" smtClean="0"/>
              <a:t>в Святого Георгия и </a:t>
            </a:r>
          </a:p>
          <a:p>
            <a:r>
              <a:rPr lang="ru-RU" sz="3000" b="1" dirty="0" smtClean="0"/>
              <a:t>оставался таковым </a:t>
            </a:r>
          </a:p>
          <a:p>
            <a:r>
              <a:rPr lang="ru-RU" sz="3000" b="1" dirty="0" smtClean="0"/>
              <a:t>до 1833 года, </a:t>
            </a:r>
          </a:p>
          <a:p>
            <a:r>
              <a:rPr lang="ru-RU" sz="3000" b="1" dirty="0" smtClean="0"/>
              <a:t>когда был объявлен </a:t>
            </a:r>
          </a:p>
          <a:p>
            <a:r>
              <a:rPr lang="ru-RU" sz="3000" b="1" dirty="0" smtClean="0"/>
              <a:t>национальным </a:t>
            </a:r>
          </a:p>
          <a:p>
            <a:r>
              <a:rPr lang="ru-RU" sz="3000" b="1" dirty="0" smtClean="0"/>
              <a:t>памятником</a:t>
            </a:r>
            <a:endParaRPr lang="ru-RU" sz="3000" dirty="0"/>
          </a:p>
        </p:txBody>
      </p:sp>
    </p:spTree>
  </p:cSld>
  <p:clrMapOvr>
    <a:masterClrMapping/>
  </p:clrMapOvr>
  <p:transition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dirty="0" smtClean="0"/>
              <a:t>Статуя Афины-Девы</a:t>
            </a:r>
            <a:endParaRPr lang="ru-RU" sz="5000" dirty="0"/>
          </a:p>
        </p:txBody>
      </p:sp>
      <p:pic>
        <p:nvPicPr>
          <p:cNvPr id="4098" name="Picture 2" descr="C:\Documents and Settings\Administrator\Desktop\для доклада\афина-де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427061"/>
            <a:ext cx="3308265" cy="50737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1643050"/>
            <a:ext cx="48577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На Акрополе находилась 12-метровая статуя Афины-Девы. На правой руке она держала богиню победы Нику, у левого плеча – копье. Лицо и руки были из слоновой кости, одежда и оружие - золотые, глаза – из драгоценных камней</a:t>
            </a:r>
            <a:endParaRPr lang="ru-RU" sz="3000" dirty="0"/>
          </a:p>
        </p:txBody>
      </p:sp>
    </p:spTree>
  </p:cSld>
  <p:clrMapOvr>
    <a:masterClrMapping/>
  </p:clrMapOvr>
  <p:transition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dirty="0" smtClean="0"/>
              <a:t>Храм Геры в Олимпии</a:t>
            </a:r>
            <a:endParaRPr lang="ru-RU" sz="5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728" y="2738433"/>
            <a:ext cx="5643602" cy="376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1484643"/>
            <a:ext cx="81439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(VII в. до н. э.) – начальная фаза эллинистического зодчества</a:t>
            </a:r>
            <a:endParaRPr lang="ru-RU" sz="3000" dirty="0"/>
          </a:p>
        </p:txBody>
      </p:sp>
    </p:spTree>
  </p:cSld>
  <p:clrMapOvr>
    <a:masterClrMapping/>
  </p:clrMapOvr>
  <p:transition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dirty="0" smtClean="0"/>
              <a:t>Заключение</a:t>
            </a:r>
            <a:endParaRPr lang="ru-RU" sz="5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Строитель - профессия массовая и востребованная, ее представители пользуются стабильным спросом на рынке труда. </a:t>
            </a:r>
          </a:p>
          <a:p>
            <a:r>
              <a:rPr lang="ru-RU" sz="3200" dirty="0" smtClean="0"/>
              <a:t>Строитель должен быть трудолюбив, усидчив, внимателен, хорошо развит физически,  настойчив и устремлен. Долже иметь соответствующее образование и уметь работать в коллективе.</a:t>
            </a:r>
            <a:endParaRPr lang="ru-RU" sz="3000" dirty="0"/>
          </a:p>
        </p:txBody>
      </p:sp>
    </p:spTree>
  </p:cSld>
  <p:clrMapOvr>
    <a:masterClrMapping/>
  </p:clrMapOvr>
  <p:transition>
    <p:whee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8229600" cy="3000396"/>
          </a:xfrm>
        </p:spPr>
        <p:txBody>
          <a:bodyPr>
            <a:normAutofit/>
          </a:bodyPr>
          <a:lstStyle/>
          <a:p>
            <a:r>
              <a:rPr lang="ru-RU" sz="7000" dirty="0" smtClean="0"/>
              <a:t>Спасибо за внимание!</a:t>
            </a:r>
            <a:endParaRPr lang="ru-RU" sz="7000" dirty="0"/>
          </a:p>
        </p:txBody>
      </p:sp>
    </p:spTree>
  </p:cSld>
  <p:clrMapOvr>
    <a:masterClrMapping/>
  </p:clrMapOvr>
  <p:transition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ru-RU" sz="5000" dirty="0" smtClean="0"/>
              <a:t>Строительство - </a:t>
            </a:r>
            <a:endParaRPr lang="ru-RU" sz="5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sz="3000" b="1" dirty="0" smtClean="0"/>
              <a:t>отрасль </a:t>
            </a:r>
            <a:r>
              <a:rPr lang="ru-RU" sz="3000" b="1" dirty="0"/>
              <a:t>экономики, </a:t>
            </a:r>
            <a:r>
              <a:rPr lang="ru-RU" sz="3000" b="1" dirty="0" smtClean="0"/>
              <a:t>предприятия, организации </a:t>
            </a:r>
            <a:r>
              <a:rPr lang="ru-RU" sz="3000" b="1" dirty="0"/>
              <a:t>которой заняты </a:t>
            </a:r>
            <a:r>
              <a:rPr lang="ru-RU" sz="3000" b="1" dirty="0" smtClean="0"/>
              <a:t>возведением зданий</a:t>
            </a:r>
            <a:r>
              <a:rPr lang="ru-RU" sz="3000" b="1" dirty="0"/>
              <a:t>, сооружений, новых объектов.</a:t>
            </a:r>
            <a:endParaRPr lang="ru-RU" sz="3000" dirty="0"/>
          </a:p>
          <a:p>
            <a:endParaRPr lang="ru-RU" dirty="0"/>
          </a:p>
        </p:txBody>
      </p:sp>
    </p:spTree>
  </p:cSld>
  <p:clrMapOvr>
    <a:masterClrMapping/>
  </p:clrMapOvr>
  <p:transition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Строительные материалы древности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b="1" dirty="0" smtClean="0"/>
              <a:t>Песок</a:t>
            </a:r>
          </a:p>
          <a:p>
            <a:r>
              <a:rPr lang="ru-RU" sz="3000" b="1" dirty="0" smtClean="0"/>
              <a:t>Камень</a:t>
            </a:r>
          </a:p>
          <a:p>
            <a:r>
              <a:rPr lang="ru-RU" sz="3000" b="1" dirty="0" smtClean="0"/>
              <a:t>Древесина</a:t>
            </a:r>
          </a:p>
          <a:p>
            <a:r>
              <a:rPr lang="ru-RU" sz="3000" b="1" dirty="0" smtClean="0"/>
              <a:t>Известняк </a:t>
            </a:r>
          </a:p>
          <a:p>
            <a:r>
              <a:rPr lang="ru-RU" sz="3000" b="1" dirty="0" smtClean="0"/>
              <a:t>Гранит </a:t>
            </a:r>
          </a:p>
          <a:p>
            <a:r>
              <a:rPr lang="ru-RU" sz="3000" b="1" dirty="0" smtClean="0"/>
              <a:t>Мрамор</a:t>
            </a:r>
            <a:endParaRPr lang="ru-RU" sz="3000" b="1" dirty="0"/>
          </a:p>
        </p:txBody>
      </p:sp>
    </p:spTree>
  </p:cSld>
  <p:clrMapOvr>
    <a:masterClrMapping/>
  </p:clrMapOvr>
  <p:transition>
    <p:whee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Великобритания </a:t>
            </a:r>
            <a:r>
              <a:rPr lang="ru-RU" b="1" dirty="0"/>
              <a:t>удивила мир находкой на своей территории самой древней постройки, имеющей возраст свыше двухсот тысяч лет. Археологами Великобритании был найден дом, который построен в период времени, когда территория нынешней Британии была частью европейского континента. Как явствует из выводов исследователей, самая старая постройка не только Великобритании, но и мира, являлась прибежищем охотников и собирателей, которые держали собак.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14488"/>
            <a:ext cx="8229600" cy="2071702"/>
          </a:xfrm>
        </p:spPr>
        <p:txBody>
          <a:bodyPr>
            <a:noAutofit/>
          </a:bodyPr>
          <a:lstStyle/>
          <a:p>
            <a:r>
              <a:rPr lang="ru-RU" sz="7000" dirty="0" smtClean="0"/>
              <a:t>Строительство  Древнего Египта</a:t>
            </a:r>
            <a:endParaRPr lang="ru-RU" sz="7000" dirty="0"/>
          </a:p>
        </p:txBody>
      </p:sp>
    </p:spTree>
  </p:cSld>
  <p:clrMapOvr>
    <a:masterClrMapping/>
  </p:clrMapOvr>
  <p:transition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rmAutofit/>
          </a:bodyPr>
          <a:lstStyle/>
          <a:p>
            <a:r>
              <a:rPr lang="ru-RU" sz="5000" b="1" dirty="0" smtClean="0"/>
              <a:t>Египетские пирамиды</a:t>
            </a:r>
            <a:r>
              <a:rPr lang="ru-RU" sz="5000" b="1" dirty="0"/>
              <a:t> </a:t>
            </a:r>
            <a:r>
              <a:rPr lang="ru-RU" sz="5000" b="1" dirty="0" smtClean="0"/>
              <a:t> - </a:t>
            </a:r>
            <a:endParaRPr lang="ru-RU" sz="5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12579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величайшие архитектурные памятники Древнего Египта, среди которых одно из «семи чудес света» – пирамида Хеопса</a:t>
            </a:r>
            <a:endParaRPr lang="ru-RU" b="1" dirty="0"/>
          </a:p>
        </p:txBody>
      </p:sp>
    </p:spTree>
  </p:cSld>
  <p:clrMapOvr>
    <a:masterClrMapping/>
  </p:clrMapOvr>
  <p:transition>
    <p:whee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ru-RU" b="1" dirty="0" smtClean="0"/>
              <a:t>Пирамида Хеопса (</a:t>
            </a:r>
            <a:r>
              <a:rPr lang="ru-RU" b="1" dirty="0" err="1" smtClean="0"/>
              <a:t>Хуфу</a:t>
            </a:r>
            <a:r>
              <a:rPr lang="ru-RU" b="1" dirty="0" smtClean="0"/>
              <a:t>)  </a:t>
            </a:r>
            <a:r>
              <a:rPr lang="ru-RU" dirty="0" smtClean="0"/>
              <a:t>—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крупнейшая </a:t>
            </a:r>
            <a:r>
              <a:rPr lang="ru-RU" b="1" dirty="0"/>
              <a:t>из египетских пирамид, единственное из «Семи чудес света», сохранившееся до наших дней. Строительство, продолжавшееся двадцать лет, началось около 2560 года до н. э. 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Пирамида Хеопса (</a:t>
            </a:r>
            <a:r>
              <a:rPr lang="ru-RU" b="1" dirty="0" err="1" smtClean="0"/>
              <a:t>Хуфу</a:t>
            </a:r>
            <a:r>
              <a:rPr lang="ru-RU" b="1" dirty="0" smtClean="0"/>
              <a:t>) 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20055"/>
            <a:ext cx="6215086" cy="4661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Поперечный разрез пирамиды Хеопса: карта пирамиды </a:t>
            </a:r>
            <a:r>
              <a:rPr lang="ru-RU" b="1" dirty="0" smtClean="0"/>
              <a:t>Хеопса</a:t>
            </a:r>
            <a:endParaRPr lang="ru-RU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068" y="1714489"/>
            <a:ext cx="5660816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5500694" y="1785926"/>
            <a:ext cx="3471858" cy="464347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1. Главный вход</a:t>
            </a:r>
            <a:b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Вход, который проделал </a:t>
            </a:r>
            <a:r>
              <a:rPr kumimoji="0" lang="ru-RU" sz="80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Аль-Мамун</a:t>
            </a: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Перекресток и "пробка"</a:t>
            </a:r>
            <a:b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Нисходящий коридор</a:t>
            </a:r>
            <a:b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Незавершенная подземная камера</a:t>
            </a:r>
            <a:b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 Восходящий коридор    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7. "Камера царицы" с исходящими "воздуховодами"</a:t>
            </a:r>
            <a:b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8. Горизонтальный туннель</a:t>
            </a:r>
            <a:b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9. Большая галерея</a:t>
            </a:r>
            <a:b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10. Камера фараона</a:t>
            </a:r>
            <a:b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11. Предкамера</a:t>
            </a:r>
            <a:b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12. Туннель </a:t>
            </a:r>
            <a:r>
              <a:rPr kumimoji="0" lang="ru-RU" sz="80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Аль-Мамуна</a:t>
            </a: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сделанный "в обход" </a:t>
            </a:r>
            <a:endParaRPr kumimoji="0" lang="ru-RU" sz="8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345</TotalTime>
  <Words>335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     Строительство в древние века     Выполнил студент Ошевнев Владислав Специальность Строительство  и эксплуатация зданий и сооружений Руководитель:  Порядина Людмила Юрьевна     </vt:lpstr>
      <vt:lpstr>Строительство - </vt:lpstr>
      <vt:lpstr>Строительные материалы древности</vt:lpstr>
      <vt:lpstr>Презентация PowerPoint</vt:lpstr>
      <vt:lpstr>Строительство  Древнего Египта</vt:lpstr>
      <vt:lpstr>Египетские пирамиды  - </vt:lpstr>
      <vt:lpstr>Пирамида Хеопса (Хуфу)  — </vt:lpstr>
      <vt:lpstr>Пирамида Хеопса (Хуфу)  </vt:lpstr>
      <vt:lpstr>Поперечный разрез пирамиды Хеопса: карта пирамиды Хеопса</vt:lpstr>
      <vt:lpstr>Строительная техника  Древней Греции</vt:lpstr>
      <vt:lpstr>Известные  сооружения и архитектурные элементы Древней Греции</vt:lpstr>
      <vt:lpstr>Храм Гефеста</vt:lpstr>
      <vt:lpstr>Статуя Афины-Девы</vt:lpstr>
      <vt:lpstr>Храм Геры в Олимпии</vt:lpstr>
      <vt:lpstr>Заключение</vt:lpstr>
      <vt:lpstr>Спасибо за внимание!</vt:lpstr>
    </vt:vector>
  </TitlesOfParts>
  <Company>DreamLair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РФ ФГОУ СПО Усманский промышленно-технологический колледж      ДОКЛАД   Строительство в древние века     Выполнил студент 25 «С» группы Ошевнев Владислав Руководитель:  Перевязко Людмилю Юрьевна       Усмань, 2014г.</dc:title>
  <dc:creator>Rotor</dc:creator>
  <cp:lastModifiedBy>Администратор</cp:lastModifiedBy>
  <cp:revision>44</cp:revision>
  <dcterms:created xsi:type="dcterms:W3CDTF">2014-01-27T14:41:33Z</dcterms:created>
  <dcterms:modified xsi:type="dcterms:W3CDTF">2020-08-20T15:12:44Z</dcterms:modified>
</cp:coreProperties>
</file>