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1164" y="600447"/>
            <a:ext cx="7766936" cy="2884158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«Карта, план, профиль. Масштабы»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995740"/>
          </a:xfrm>
        </p:spPr>
        <p:txBody>
          <a:bodyPr>
            <a:noAutofit/>
          </a:bodyPr>
          <a:lstStyle/>
          <a:p>
            <a:pPr marL="342900" indent="-342900" algn="l">
              <a:buAutoNum type="arabicPeriod"/>
            </a:pPr>
            <a:r>
              <a:rPr lang="ru-RU" sz="3200" dirty="0" smtClean="0"/>
              <a:t>Понятие о карте. Виды карт.</a:t>
            </a:r>
          </a:p>
          <a:p>
            <a:pPr marL="342900" indent="-342900" algn="l">
              <a:buAutoNum type="arabicPeriod"/>
            </a:pPr>
            <a:r>
              <a:rPr lang="ru-RU" sz="3200" dirty="0" smtClean="0"/>
              <a:t>Понятие о плане, профиле.</a:t>
            </a:r>
          </a:p>
          <a:p>
            <a:pPr marL="342900" indent="-342900" algn="l">
              <a:buAutoNum type="arabicPeriod"/>
            </a:pPr>
            <a:r>
              <a:rPr lang="ru-RU" sz="3200" dirty="0" smtClean="0"/>
              <a:t>Масштаб. Виды масштабов.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6978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761" y="329512"/>
            <a:ext cx="8596668" cy="458847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1. Карта </a:t>
            </a:r>
            <a:r>
              <a:rPr lang="ru-RU" dirty="0" smtClean="0"/>
              <a:t>– это уменьшенное закономерно искаженное изображение заемной поверхности или ее части на плоскости.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содержанию карты бывают географические и топографические.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03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8750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Географическая карта </a:t>
            </a:r>
            <a:r>
              <a:rPr lang="ru-RU" dirty="0" smtClean="0"/>
              <a:t>– это уменьшенное обобщенное построенное по определённым математическим правилам изображение значительных участков Земли на плоскости  с учетом ее кривизны.</a:t>
            </a:r>
            <a:endParaRPr lang="ru-RU" dirty="0"/>
          </a:p>
        </p:txBody>
      </p:sp>
      <p:pic>
        <p:nvPicPr>
          <p:cNvPr id="1026" name="Picture 2" descr="http://funlib.ru/cimg/2015/122717/07315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310" y="3258000"/>
            <a:ext cx="663428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05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8820893" cy="145809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Топографическая карта </a:t>
            </a:r>
            <a:r>
              <a:rPr lang="ru-RU" dirty="0"/>
              <a:t>-  </a:t>
            </a:r>
            <a:r>
              <a:rPr lang="ru-RU" dirty="0" smtClean="0"/>
              <a:t>карта </a:t>
            </a:r>
            <a:r>
              <a:rPr lang="ru-RU" dirty="0"/>
              <a:t>универсального назначения, на которой подробно изображена местность.</a:t>
            </a:r>
          </a:p>
        </p:txBody>
      </p:sp>
      <p:pic>
        <p:nvPicPr>
          <p:cNvPr id="2050" name="Picture 2" descr="http://unpictures.ru/images/2846433_shkolnaya-topograficheskaya-kar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136" y="2198591"/>
            <a:ext cx="6466702" cy="444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1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9686"/>
          </a:xfrm>
        </p:spPr>
        <p:txBody>
          <a:bodyPr/>
          <a:lstStyle/>
          <a:p>
            <a:r>
              <a:rPr lang="ru-RU" dirty="0" smtClean="0"/>
              <a:t>По масштабам карты бывают: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5659"/>
            <a:ext cx="8596668" cy="3880773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2800" dirty="0" smtClean="0"/>
              <a:t>Мелкомасштабные – </a:t>
            </a:r>
            <a:r>
              <a:rPr lang="ru-RU" sz="2800" dirty="0" smtClean="0">
                <a:solidFill>
                  <a:schemeClr val="accent1"/>
                </a:solidFill>
              </a:rPr>
              <a:t>1: 1 000 000 и мельче.</a:t>
            </a:r>
          </a:p>
          <a:p>
            <a:pPr>
              <a:buAutoNum type="arabicPeriod"/>
            </a:pPr>
            <a:r>
              <a:rPr lang="ru-RU" sz="2800" dirty="0" err="1" smtClean="0"/>
              <a:t>Среднемастабные</a:t>
            </a:r>
            <a:r>
              <a:rPr lang="ru-RU" sz="2800" dirty="0" smtClean="0"/>
              <a:t> – </a:t>
            </a:r>
            <a:r>
              <a:rPr lang="ru-RU" sz="2800" dirty="0" smtClean="0">
                <a:solidFill>
                  <a:schemeClr val="accent1"/>
                </a:solidFill>
              </a:rPr>
              <a:t>от 1:1 000 000 до 200 000</a:t>
            </a:r>
            <a:endParaRPr lang="ru-RU" sz="2800" dirty="0">
              <a:solidFill>
                <a:schemeClr val="accent1"/>
              </a:solidFill>
            </a:endParaRPr>
          </a:p>
          <a:p>
            <a:pPr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Крупномасштабные – </a:t>
            </a:r>
            <a:r>
              <a:rPr lang="ru-RU" sz="2800" dirty="0" smtClean="0">
                <a:solidFill>
                  <a:schemeClr val="accent1"/>
                </a:solidFill>
              </a:rPr>
              <a:t>1: 200 000 до 10 000.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36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529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</a:t>
            </a:r>
            <a:r>
              <a:rPr lang="ru-RU" b="1" dirty="0" smtClean="0">
                <a:solidFill>
                  <a:schemeClr val="tx1"/>
                </a:solidFill>
              </a:rPr>
              <a:t>План</a:t>
            </a:r>
            <a:r>
              <a:rPr lang="ru-RU" dirty="0" smtClean="0"/>
              <a:t> – это уменьшенное подобное изображение земного участка (ЗУ) на плоскости, выпаленное в условных знаках.</a:t>
            </a:r>
            <a:br>
              <a:rPr lang="ru-RU" dirty="0" smtClean="0"/>
            </a:br>
            <a:r>
              <a:rPr lang="ru-RU" dirty="0" smtClean="0"/>
              <a:t>Масштаб планов – 1:5 000,1:2 000, 1:1 000, 1:500, 1:200, 1:100 и т.д.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388" t="18364" r="13767" b="3495"/>
          <a:stretch/>
        </p:blipFill>
        <p:spPr>
          <a:xfrm>
            <a:off x="3220995" y="3138615"/>
            <a:ext cx="4341340" cy="348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78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9814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Профиль </a:t>
            </a:r>
            <a:r>
              <a:rPr lang="ru-RU" dirty="0" smtClean="0"/>
              <a:t>– уменьшенное изображение вертикального разреза Земли по данному направлению.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10070"/>
          <a:stretch/>
        </p:blipFill>
        <p:spPr>
          <a:xfrm>
            <a:off x="1561379" y="2207740"/>
            <a:ext cx="6828578" cy="444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15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4416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</a:t>
            </a:r>
            <a:r>
              <a:rPr lang="ru-RU" b="1" dirty="0" smtClean="0"/>
              <a:t>Масштаб</a:t>
            </a:r>
            <a:r>
              <a:rPr lang="ru-RU" dirty="0" smtClean="0"/>
              <a:t> – величина, которая показывает во сколько раз линия на карте или плане меньше линии на местности.</a:t>
            </a:r>
            <a:br>
              <a:rPr lang="ru-RU" dirty="0" smtClean="0"/>
            </a:br>
            <a:r>
              <a:rPr lang="ru-RU" dirty="0" smtClean="0"/>
              <a:t>Масштабы бывают: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611396"/>
            <a:ext cx="8596668" cy="1219200"/>
          </a:xfrm>
        </p:spPr>
        <p:txBody>
          <a:bodyPr/>
          <a:lstStyle/>
          <a:p>
            <a:r>
              <a:rPr lang="ru-RU" dirty="0" smtClean="0"/>
              <a:t>Основной (числовой) </a:t>
            </a:r>
          </a:p>
          <a:p>
            <a:r>
              <a:rPr lang="ru-RU" dirty="0" smtClean="0"/>
              <a:t>Линейный </a:t>
            </a:r>
          </a:p>
          <a:p>
            <a:r>
              <a:rPr lang="ru-RU" dirty="0" smtClean="0"/>
              <a:t>Трансверсальный (поперечный)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41" y="4280200"/>
            <a:ext cx="5321484" cy="17334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631" y="3830596"/>
            <a:ext cx="5445211" cy="263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6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</TotalTime>
  <Words>166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 Тема: «Карта, план, профиль. Масштабы»</vt:lpstr>
      <vt:lpstr>1. Карта – это уменьшенное закономерно искаженное изображение заемной поверхности или ее части на плоскости.  По содержанию карты бывают географические и топографические. </vt:lpstr>
      <vt:lpstr>Географическая карта – это уменьшенное обобщенное построенное по определённым математическим правилам изображение значительных участков Земли на плоскости  с учетом ее кривизны.</vt:lpstr>
      <vt:lpstr>Топографическая карта -  карта универсального назначения, на которой подробно изображена местность.</vt:lpstr>
      <vt:lpstr>По масштабам карты бывают:</vt:lpstr>
      <vt:lpstr>2. План – это уменьшенное подобное изображение земного участка (ЗУ) на плоскости, выпаленное в условных знаках. Масштаб планов – 1:5 000,1:2 000, 1:1 000, 1:500, 1:200, 1:100 и т.д.</vt:lpstr>
      <vt:lpstr>Профиль – уменьшенное изображение вертикального разреза Земли по данному направлению.</vt:lpstr>
      <vt:lpstr>3. Масштаб – величина, которая показывает во сколько раз линия на карте или плане меньше линии на местности. Масштабы бывают: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14.09.2017. Тема: «Карта, план, профиль. Масштабы»</dc:title>
  <dc:creator>User</dc:creator>
  <cp:lastModifiedBy>Администратор</cp:lastModifiedBy>
  <cp:revision>5</cp:revision>
  <dcterms:created xsi:type="dcterms:W3CDTF">2017-09-14T06:24:38Z</dcterms:created>
  <dcterms:modified xsi:type="dcterms:W3CDTF">2020-08-20T15:02:48Z</dcterms:modified>
</cp:coreProperties>
</file>