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7" r:id="rId21"/>
    <p:sldId id="278" r:id="rId22"/>
    <p:sldId id="272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1078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48064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2468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600200"/>
            <a:ext cx="7829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24" y="6356350"/>
            <a:ext cx="2000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AD0C7F3-6881-4E1F-90B7-A043D57E1A0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7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8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F84C95A-7D19-4DF2-ADE5-DE35D18BC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img_url=http://www.smolensk.build2last.ru/images_services/3397/big/panamy-muzhskie-cena.jpg&amp;_=1454674463283&amp;p=1&amp;text=&#1087;&#1072;&#1085;&#1072;&#1084;&#1072;%20&#1085;&#1072;%20&#1075;&#1086;&#1083;&#1086;&#1074;&#1091;&amp;noreask=1&amp;pos=44&amp;rpt=simage&amp;lr=213" TargetMode="External"/><Relationship Id="rId3" Type="http://schemas.openxmlformats.org/officeDocument/2006/relationships/hyperlink" Target="https://yandex.ru/images/search?text=&#1073;&#1077;&#1083;&#1099;&#1081;%20&#1086;&#1089;&#1090;&#1088;&#1086;&#1074;&#1086;&#1082;%20&#1085;&#1072;%20&#1076;&#1086;&#1088;&#1086;&#1075;&#1077;&amp;img_url=http://school.xvatit.com/images/thumb/3/3d/5_18_1.jpg/300px-5_18_1.jpg&amp;pos=25&amp;rpt=simage&amp;_=1454670837998" TargetMode="External"/><Relationship Id="rId7" Type="http://schemas.openxmlformats.org/officeDocument/2006/relationships/hyperlink" Target="https://yandex.ru/images/search?text=&#1084;&#1086;&#1089;&#1082;&#1074;&#1072;&amp;img_url=http://www.ellada-russia.gr/images/greek/Moscow-river.jpg&amp;pos=6&amp;rpt=simage&amp;_=1454670838124" TargetMode="External"/><Relationship Id="rId2" Type="http://schemas.openxmlformats.org/officeDocument/2006/relationships/hyperlink" Target="https://yandex.ru/images/search?img_url=http://xrest.ru/schemes/00/13/63/13/%D0%BB%D0%B8%D0%BB%D0%B8%D0%B8-2.jpg&amp;text=&#1082;&#1091;&#1074;&#1096;&#1080;&#1085;&#1082;&#1072;&amp;noreask=1&amp;pos=27&amp;lr=21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89;&#1072;&#1085;&#1082;&#1090;-&#1087;&#1077;&#1090;&#1077;&#1088;&#1073;&#1091;&#1088;&#1075;&amp;img_url=http://skachatkartinki.ru/img/picture/Oct/01/2e421c8120b4b45abf6303dfe7fbbe75/2.jpg&amp;pos=19&amp;rpt=simage&amp;_=1454670838099" TargetMode="External"/><Relationship Id="rId5" Type="http://schemas.openxmlformats.org/officeDocument/2006/relationships/hyperlink" Target="https://yandex.ru/images/search?text=&#1087;&#1088;&#1072;&#1074;&#1080;&#1083;&#1072;%20&#1087;&#1086;&#1074;&#1077;&#1076;&#1077;&#1085;&#1080;&#1103;%20&#1074;%20&#1072;&#1074;&#1090;&#1086;&#1073;&#1091;&#1089;&#1077;%20&#1076;&#1083;&#1103;%20&#1076;&#1077;&#1090;&#1077;&#1081;%20&#1074;%20&#1082;&#1072;&#1088;&#1090;&#1080;&#1085;&#1082;&#1072;&#1093;&amp;img_url=http://prezentacii.info/wp-content/uploads/2015/11/R2KxTfQK7jlscul7/4.jpg&amp;pos=14&amp;rpt=simage&amp;_=1454670838090" TargetMode="External"/><Relationship Id="rId4" Type="http://schemas.openxmlformats.org/officeDocument/2006/relationships/hyperlink" Target="https://yandex.ru/images/search?text=&#1093;&#1083;&#1077;&#1073;&#1085;&#1099;&#1081;%20&#1084;&#1072;&#1075;&#1072;&#1079;&#1080;&#1085;&amp;img_url=http://www.schuermanns-backstube.de/images/index/backwaren-02.jpg&amp;pos=20&amp;rpt=simage&amp;_=1454670838045" TargetMode="External"/><Relationship Id="rId9" Type="http://schemas.openxmlformats.org/officeDocument/2006/relationships/hyperlink" Target="https://yandex.ru/images/search?img_url=http://copypast.ru/uploads/posts/1278880221_otdykh.jpg&amp;_=1454674815125&amp;p=3&amp;text=&#1079;&#1072;&#1075;&#1086;&#1088;&#1072;&#1090;&#1100;%20&#1074;%20&#1084;&#1077;&#1088;&#1091;&amp;noreask=1&amp;pos=112&amp;rpt=simage&amp;lr=21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102;&#1088;&#1080;&#1081;%20&#1076;&#1086;&#1083;&#1075;&#1086;&#1088;&#1091;&#1082;&#1080;&#1081;%20&#1086;&#1089;&#1085;&#1086;&#1074;&#1072;&#1090;&#1077;&#1083;&#1100;%20&#1084;&#1086;&#1089;&#1082;&#1074;&#1099;&amp;img_url=http://lib.exdat.com/tw_files2/urls_10/22/d-21807/img4.jpg&amp;pos=1&amp;rpt=simage&amp;_=1454674815164" TargetMode="External"/><Relationship Id="rId2" Type="http://schemas.openxmlformats.org/officeDocument/2006/relationships/hyperlink" Target="https://yandex.ru/images/search?text=&#1084;&#1086;&#1089;&#1082;&#1074;&#1072;&amp;img_url=http://img-fotki.yandex.ru/get/2814/30348152.1a2/0_832a2_6acd0349_orig&amp;pos=10&amp;rpt=simage&amp;_=145467481515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980728"/>
            <a:ext cx="7672414" cy="2619723"/>
          </a:xfrm>
        </p:spPr>
        <p:txBody>
          <a:bodyPr>
            <a:no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Тест – тренажер </a:t>
            </a:r>
            <a:b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</a:br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по окружающему миру </a:t>
            </a:r>
            <a:b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</a:br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для 2 класса</a:t>
            </a:r>
            <a:b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</a:br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(итоговый)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220709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Программа: Школа России</a:t>
            </a: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УМК  Окружающий мир 2 класс</a:t>
            </a: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Автор: А.А.Плешаков</a:t>
            </a:r>
          </a:p>
          <a:p>
            <a:pPr algn="r"/>
            <a:r>
              <a:rPr lang="ru-RU" sz="1500" dirty="0" smtClean="0">
                <a:solidFill>
                  <a:schemeClr val="bg1"/>
                </a:solidFill>
              </a:rPr>
              <a:t>Проект выполнила: </a:t>
            </a:r>
          </a:p>
          <a:p>
            <a:pPr algn="r"/>
            <a:r>
              <a:rPr lang="ru-RU" sz="1500" dirty="0" smtClean="0">
                <a:solidFill>
                  <a:schemeClr val="bg1"/>
                </a:solidFill>
              </a:rPr>
              <a:t>Теремязева Светлана Юрьевна</a:t>
            </a:r>
          </a:p>
          <a:p>
            <a:pPr algn="r"/>
            <a:r>
              <a:rPr lang="ru-RU" sz="1500" dirty="0" smtClean="0">
                <a:solidFill>
                  <a:schemeClr val="bg1"/>
                </a:solidFill>
              </a:rPr>
              <a:t>МБОУ «СОШ №1 с </a:t>
            </a:r>
            <a:r>
              <a:rPr lang="ru-RU" sz="1500" dirty="0" smtClean="0">
                <a:solidFill>
                  <a:schemeClr val="bg1"/>
                </a:solidFill>
              </a:rPr>
              <a:t>УИОП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ru-RU" sz="1500" smtClean="0">
                <a:solidFill>
                  <a:schemeClr val="bg1"/>
                </a:solidFill>
              </a:rPr>
              <a:t>имени</a:t>
            </a:r>
          </a:p>
          <a:p>
            <a:pPr algn="r"/>
            <a:r>
              <a:rPr lang="ru-RU" sz="1500" smtClean="0">
                <a:solidFill>
                  <a:schemeClr val="bg1"/>
                </a:solidFill>
              </a:rPr>
              <a:t> </a:t>
            </a:r>
            <a:r>
              <a:rPr lang="ru-RU" sz="1500" dirty="0" smtClean="0">
                <a:solidFill>
                  <a:schemeClr val="bg1"/>
                </a:solidFill>
              </a:rPr>
              <a:t>Княжны Ольги Николаевны Романовой»</a:t>
            </a:r>
          </a:p>
          <a:p>
            <a:pPr algn="r"/>
            <a:r>
              <a:rPr lang="ru-RU" sz="1500" dirty="0" smtClean="0">
                <a:solidFill>
                  <a:schemeClr val="bg1"/>
                </a:solidFill>
              </a:rPr>
              <a:t> г. Новый Оскол </a:t>
            </a:r>
            <a:endParaRPr lang="ru-RU" sz="1500" dirty="0" smtClean="0">
              <a:solidFill>
                <a:schemeClr val="bg1"/>
              </a:solidFill>
            </a:endParaRPr>
          </a:p>
          <a:p>
            <a:pPr algn="r"/>
            <a:r>
              <a:rPr lang="ru-RU" sz="1500" dirty="0" smtClean="0">
                <a:solidFill>
                  <a:schemeClr val="bg1"/>
                </a:solidFill>
              </a:rPr>
              <a:t>Белгородской области</a:t>
            </a:r>
          </a:p>
          <a:p>
            <a:pPr algn="l"/>
            <a:endParaRPr lang="ru-RU" sz="1500" dirty="0"/>
          </a:p>
        </p:txBody>
      </p:sp>
      <p:pic>
        <p:nvPicPr>
          <p:cNvPr id="4" name="Picture 21" descr="flob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941168"/>
            <a:ext cx="14811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5f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0648"/>
            <a:ext cx="14859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7. Какие функции выполняют лёгкие?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</a:t>
            </a:r>
            <a:r>
              <a:rPr lang="ru-RU" dirty="0" smtClean="0">
                <a:solidFill>
                  <a:srgbClr val="0000FF"/>
                </a:solidFill>
              </a:rPr>
              <a:t>орган дыхания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орган пищеварения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     управляют работой организма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гонят кровь по телу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83768" y="227687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83768" y="285293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83768" y="350100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83768" y="4005064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8. По какому телефону можно вызвать скорую помощь?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01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02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03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04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23928" y="393305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1920" y="278092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851920" y="335699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23928" y="4509120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9. Как называется земная поверхность, которую мы видим вокруг себя?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горизонт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линия горизонта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земля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        открытая местность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278092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63888" y="335699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63888" y="393305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4509120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10. Как называются углубления с крутыми склонами на равнинах?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горы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холмы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овраги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балки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51920" y="386104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1920" y="278092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851920" y="3284984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851920" y="443711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1403648" y="5445224"/>
            <a:ext cx="1042416" cy="1042416"/>
          </a:xfrm>
          <a:prstGeom prst="actionButtonHom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1. Что растёт в водоёмах?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869160"/>
            <a:ext cx="1872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вороний глаз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068960"/>
            <a:ext cx="1872208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кувшинка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276872"/>
            <a:ext cx="1872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ландыш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3933056"/>
            <a:ext cx="1872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лютик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foto-cvetov.com/images/kuvshinki_12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564904"/>
            <a:ext cx="4381500" cy="3124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68760"/>
            <a:ext cx="7829576" cy="485740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Что делать, если загорелся красный сигнал светофора и ты не успел перейти дорогу?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08920"/>
            <a:ext cx="2592288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Быстро перебежать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2708920"/>
            <a:ext cx="2592288" cy="79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Встать на специальном белом островке посередине дороги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2708920"/>
            <a:ext cx="2592288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Вернуться обратно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005064"/>
            <a:ext cx="2592288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Аккуратно пройти между машинами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school.xvatit.com/images/3/3d/5_1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3024336" cy="2965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68760"/>
            <a:ext cx="7829576" cy="485740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Чем ты можешь помочь родителям по дому?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564904"/>
            <a:ext cx="2376264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Починить розетку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564904"/>
            <a:ext cx="2376264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Отремонтировать утюг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789040"/>
            <a:ext cx="2376264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Потравить насекомых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797152"/>
            <a:ext cx="2376264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Сходить за хлебом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elorodnoe.ru/pictures05.2014/2015.10.31_01-03-49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573016"/>
            <a:ext cx="4039941" cy="2681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47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84784"/>
            <a:ext cx="7829576" cy="46413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Как нужно вести себя в автобусе?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348880"/>
            <a:ext cx="2088232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Громко смеяться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348880"/>
            <a:ext cx="20882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Толкать пассажиров, если мало места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420888"/>
            <a:ext cx="2088232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Уступать места пожилым людям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429000"/>
            <a:ext cx="2088232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Ехать на нижней подножке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prezentacii.info/wp-content/uploads/2015/11/R2KxTfQK7jlscul7/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6992"/>
            <a:ext cx="3834309" cy="316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1259632" y="5373216"/>
            <a:ext cx="1042416" cy="1042416"/>
          </a:xfrm>
          <a:prstGeom prst="actionButtonHom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4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Назови русские города.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276872"/>
            <a:ext cx="19442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Париж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4509120"/>
            <a:ext cx="19442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5661248"/>
            <a:ext cx="19442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Новгород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3356992"/>
            <a:ext cx="19442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skachatkartinki.ru/img/picture/Oct/13/7746e33f4b956a3456186b19c42727e7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420888"/>
            <a:ext cx="2400267" cy="1800200"/>
          </a:xfrm>
          <a:prstGeom prst="rect">
            <a:avLst/>
          </a:prstGeom>
          <a:noFill/>
        </p:spPr>
      </p:pic>
      <p:pic>
        <p:nvPicPr>
          <p:cNvPr id="30724" name="Picture 4" descr="http://www.ellada-russia.gr/images/greek/Moscow-ri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420888"/>
            <a:ext cx="2520280" cy="1890210"/>
          </a:xfrm>
          <a:prstGeom prst="rect">
            <a:avLst/>
          </a:prstGeom>
          <a:noFill/>
        </p:spPr>
      </p:pic>
      <p:pic>
        <p:nvPicPr>
          <p:cNvPr id="30726" name="Picture 6" descr="https://im0-tub-ru.yandex.net/i?id=4a479bfdb0e6d965a0b1a9fb60728103&amp;n=33&amp;h=215&amp;w=3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509120"/>
            <a:ext cx="3276600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Какие правили надо соблюдать, чтобы уберечься от солнечного света?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708920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реже выходить на улицу летом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708920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Прятаться от солнечного света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861048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Носить в солнечную погоду панаму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3861048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Загорать в меру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smolensk.build2last.ru/images_services/3397/big/panamy-muzhskie-c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97152"/>
            <a:ext cx="2088232" cy="1812702"/>
          </a:xfrm>
          <a:prstGeom prst="rect">
            <a:avLst/>
          </a:prstGeom>
          <a:noFill/>
        </p:spPr>
      </p:pic>
      <p:pic>
        <p:nvPicPr>
          <p:cNvPr id="32772" name="Picture 4" descr="http://pozitivtravel.lv/wp-content/uploads/2014/08/Umbrell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97152"/>
            <a:ext cx="2592288" cy="1871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Инструкция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ответе на вопросы в части А кружок меняет цвет: зеленый  – правильный ответ,  красный – неправильный ответ. (10 вопросов)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ответе на вопросы в части В прямоугольник изменяет цвет,  а при правильном ответе появляется ещё и  картинка. (4 вопроса)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Ответы в части В  предполагают два правильных ответа. Прямоугольник изменяет цвет и появляются две картинки на правильные ответы.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(3 вопроса)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Управляющая кнопка позволяет  перейти в нужную              часть и вернуться в содержание теста – тренажера (слайд 3)</a:t>
            </a:r>
          </a:p>
          <a:p>
            <a:pPr algn="ctr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600" dirty="0" smtClean="0">
              <a:ln>
                <a:solidFill>
                  <a:srgbClr val="FF0000"/>
                </a:solidFill>
              </a:ln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331640" y="429309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утверждения верные?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276872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356992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Москве находится Эрмитаж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589240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Русский флот был создан Петром 1 в Москве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4437112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Основатель Москвы – Юрий Долгорукий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media.englishrussia.com/newpictures/Flying-above-Moscow-2014/0_832a2_6acd034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3096344" cy="2062940"/>
          </a:xfrm>
          <a:prstGeom prst="rect">
            <a:avLst/>
          </a:prstGeom>
          <a:noFill/>
        </p:spPr>
      </p:pic>
      <p:pic>
        <p:nvPicPr>
          <p:cNvPr id="34820" name="Picture 4" descr="http://lib.exdat.com/tw_files2/urls_10/22/d-21807/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3456384" cy="2592288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1043608" y="5373216"/>
            <a:ext cx="1042416" cy="1042416"/>
          </a:xfrm>
          <a:prstGeom prst="actionButtonHom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54055" y="2967335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1" descr="s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628800"/>
            <a:ext cx="14287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76672"/>
            <a:ext cx="1524000" cy="194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11" descr="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509120"/>
            <a:ext cx="2305050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blesk_dolmatin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556792"/>
            <a:ext cx="14001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87c283323a222488672237ddd1a5bb5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4509120"/>
            <a:ext cx="146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147248" cy="5472608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https://yandex.ru/images/search?img_url=http%3A%2F%2Fxrest.ru%2Fschemes%2F00%2F13%2F63%2F13%2F%25D0%25BB%25D0%25B8%25D0%25BB%25D0%25B8%25D0%25B8-2.jpg&amp;text=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кувшинка&amp;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noreask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=1&amp;pos=27&amp;lr=213&amp;rpt=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simage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2.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белый%20островок%20на%20дороге&amp;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=http%3A%2F%2Fschool.xvatit.com%2Fimages%2Fthumb%2F3%2F3d%2F5_18_1.jpg%2F300px-5_18_1.jpg&amp;pos=25&amp;rpt=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&amp;_=1454670837998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3.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https://yandex.ru/images/search?text=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хлебный%20магазин&amp;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=http%3A%2F%2Fwww.schuermanns-backstube.de%2Fimages%2Findex%2Fbackwaren-02.jpg&amp;pos=20&amp;rpt=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&amp;_=1454670838045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4.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https://yandex.ru/images/search?text=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правила%20поведения%20в%20автобусе%20для%20детей%20в%20картинках&amp;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=http%3A%2F%2Fprezentacii.info%2Fwp-content%2Fuploads%2F2015%2F11%2FR2KxTfQK7jlscul7%2F4.jpg&amp;pos=14&amp;rpt=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&amp;_=1454670838090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https://yandex.ru/images/search?text=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санкт-петербург&amp;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=http%3A%2F%2Fskachatkartinki.ru%2Fimg%2Fpicture%2FOct%2F01%2F2e421c8120b4b45abf6303dfe7fbbe75%2F2.jpg&amp;pos=19&amp;rpt=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&amp;_=1454670838099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https://yandex.ru/images/search?text=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москва&amp;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=http%3A%2F%2Fwww.ellada-russia.gr%2Fimages%2Fgreek%2FMoscow-river.jpg&amp;pos=6&amp;rpt=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&amp;_=1454670838124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https://yandex.ru/images/search?img_url=http%3A%2F%2Fwww.smolensk.build2last.ru%2Fimages_services%2F3397%2Fbig%2Fpanamy-muzhskie-cena.jpg&amp;_=1454674463283&amp;p=1&amp;text=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панама%20на%20голову&amp;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noreask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=1&amp;pos=44&amp;rpt=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simage&amp;lr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=213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https://yandex.ru/images/search?img_url=http%3A%2F%2Fcopypast.ru%2Fuploads%2Fposts%2F1278880221_otdykh.jpg&amp;_=1454674815125&amp;p=3&amp;text=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загорать%20в%20меру&amp;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noreask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=1&amp;pos=112&amp;rpt=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simage&amp;lr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=213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24744"/>
            <a:ext cx="7829576" cy="5001419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https://yandex.ru/images/search?text=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москва&amp;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img_url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=http%3A%2F%2Fimg-fotki.yandex.ru%2Fget%2F2814%2F30348152.1a2%2F0_832a2_6acd0349_orig&amp;pos=10&amp;rpt=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simage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&amp;_=1454674815150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юрий%20долгорукий%20основатель%20москвы&amp;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img_url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=http%3A%2F%2Flib.exdat.com%2Ftw_files2%2Furls_10%2F22%2Fd-21807%2Fimg4.jpg&amp;pos=1&amp;rpt=</a:t>
            </a:r>
            <a:r>
              <a:rPr lang="en-US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simage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&amp;_=1454674815164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11. Контрольно-измерительные материалы. Окружающий мир. 2 класс/ Сост.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И.Ф.Яценко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– 6-е изд.,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– М.: ВАКО, 2014. – 96 с. – (</a:t>
            </a:r>
            <a:r>
              <a:rPr lang="ru-RU" sz="1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Контрольно-измерительные материалы)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Тест – тренажер   по окружающему миру </a:t>
            </a:r>
            <a:b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</a:b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6"/>
                </a:solidFill>
              </a:rPr>
              <a:t>для 2 класса   (итоговый)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Вопросы: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Часть А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Часть В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hlinkClick r:id="rId4" action="ppaction://hlinksldjump"/>
              </a:rPr>
              <a:t>Часть С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sz="4400" dirty="0">
              <a:ln>
                <a:solidFill>
                  <a:srgbClr val="FF0000"/>
                </a:solidFill>
              </a:ln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 Назови объект неживой природы.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сосна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воздух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ромашка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воробей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07904" y="2276872"/>
            <a:ext cx="360040" cy="41034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07904" y="2852936"/>
            <a:ext cx="360040" cy="41034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07904" y="3356992"/>
            <a:ext cx="360040" cy="41034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07904" y="4005064"/>
            <a:ext cx="360040" cy="41034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2. Что относится к природным явлениям?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чтение газеты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    строительство дома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снегопад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встреча с другом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03848" y="2780928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03848" y="3356992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75856" y="3933056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75856" y="4509120"/>
            <a:ext cx="432048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3. Какое явление относится к осадкам?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гром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дождь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радуга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ветер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79912" y="2348880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79912" y="2924944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79912" y="350100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79912" y="4005064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4. К какой группе животных относятся лягушки?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  к земноводным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к зверям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к насекомым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к рыбам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278092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63888" y="335699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63888" y="393305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4509120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963248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5. Что производит лёгкая промышленность?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станки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одежду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шерсть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кино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79912" y="335699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79912" y="285293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79912" y="3933056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79912" y="4509120"/>
            <a:ext cx="360040" cy="36004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6. К какому виду транспорта относится вертолёт?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к водному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к наземному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к воздушному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к подземному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386104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75856" y="2780928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75856" y="3284984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47864" y="4437112"/>
            <a:ext cx="360040" cy="43204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300077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643</Words>
  <Application>Microsoft Office PowerPoint</Application>
  <PresentationFormat>Экран (4:3)</PresentationFormat>
  <Paragraphs>149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TS030007719</vt:lpstr>
      <vt:lpstr>Тест – тренажер  по окружающему миру  для 2 класса (итоговый) </vt:lpstr>
      <vt:lpstr>Инструкция</vt:lpstr>
      <vt:lpstr>Тест – тренажер   по окружающему миру  для 2 класса   (итоговый)</vt:lpstr>
      <vt:lpstr>Часть А</vt:lpstr>
      <vt:lpstr>Часть А</vt:lpstr>
      <vt:lpstr>Часть А</vt:lpstr>
      <vt:lpstr>Часть А</vt:lpstr>
      <vt:lpstr>Часть А</vt:lpstr>
      <vt:lpstr>Часть А</vt:lpstr>
      <vt:lpstr>Часть А</vt:lpstr>
      <vt:lpstr>Часть А</vt:lpstr>
      <vt:lpstr>Часть А</vt:lpstr>
      <vt:lpstr>Часть А</vt:lpstr>
      <vt:lpstr>Часть В</vt:lpstr>
      <vt:lpstr>Часть В</vt:lpstr>
      <vt:lpstr>Часть В</vt:lpstr>
      <vt:lpstr>Часть В</vt:lpstr>
      <vt:lpstr>Часть С</vt:lpstr>
      <vt:lpstr>Часть С</vt:lpstr>
      <vt:lpstr>Часть С</vt:lpstr>
      <vt:lpstr>Презентация PowerPoint</vt:lpstr>
      <vt:lpstr>Источники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Учетная запись Майкрософт</cp:lastModifiedBy>
  <cp:revision>24</cp:revision>
  <dcterms:created xsi:type="dcterms:W3CDTF">2016-02-04T16:34:19Z</dcterms:created>
  <dcterms:modified xsi:type="dcterms:W3CDTF">2020-08-20T19:22:41Z</dcterms:modified>
</cp:coreProperties>
</file>