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33" autoAdjust="0"/>
    <p:restoredTop sz="94660"/>
  </p:normalViewPr>
  <p:slideViewPr>
    <p:cSldViewPr>
      <p:cViewPr>
        <p:scale>
          <a:sx n="95" d="100"/>
          <a:sy n="95" d="100"/>
        </p:scale>
        <p:origin x="2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B8BC5-ED2C-461B-82C0-F80C58F0FA67}" type="datetimeFigureOut">
              <a:rPr lang="ru-RU"/>
              <a:pPr>
                <a:defRPr/>
              </a:pPr>
              <a:t>20.08.2020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AFD3A-AA1F-4FE3-B30B-85F204672D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5488E-83D1-42E7-BDF8-703974EDA923}" type="datetimeFigureOut">
              <a:rPr lang="ru-RU"/>
              <a:pPr>
                <a:defRPr/>
              </a:pPr>
              <a:t>20.08.2020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C252A-A46C-41B1-95CE-9813C3E1AB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F89DE-3B17-4768-A186-B870A3AC0E71}" type="datetimeFigureOut">
              <a:rPr lang="ru-RU"/>
              <a:pPr>
                <a:defRPr/>
              </a:pPr>
              <a:t>20.08.2020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53EAD-84E8-423B-8D8A-28BF161B9C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2656B-09B5-4D96-A4BA-99881E4EA178}" type="datetimeFigureOut">
              <a:rPr lang="ru-RU"/>
              <a:pPr>
                <a:defRPr/>
              </a:pPr>
              <a:t>20.08.2020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59AA0-562E-4A6B-8079-CD18DBC41A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91287-D819-442A-804C-91CD9C480714}" type="datetimeFigureOut">
              <a:rPr lang="ru-RU"/>
              <a:pPr>
                <a:defRPr/>
              </a:pPr>
              <a:t>20.08.2020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81537-175B-43FC-9AF8-CE8B9A22402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5FBE9-EA12-417E-84D0-634BFAB0D883}" type="datetimeFigureOut">
              <a:rPr lang="ru-RU"/>
              <a:pPr>
                <a:defRPr/>
              </a:pPr>
              <a:t>20.08.2020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47007-DE8E-4881-BE96-7F9A11C385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475A3-D266-497C-AA56-0981A87076AE}" type="datetimeFigureOut">
              <a:rPr lang="ru-RU"/>
              <a:pPr>
                <a:defRPr/>
              </a:pPr>
              <a:t>20.08.2020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ED21-694B-425C-A7EF-AC6FDA8AA0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90ED1-79AF-451B-8A67-5BD4290561F7}" type="datetimeFigureOut">
              <a:rPr lang="ru-RU"/>
              <a:pPr>
                <a:defRPr/>
              </a:pPr>
              <a:t>20.08.2020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91233-D939-4162-A8C3-07C2AB2714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300FC-23F7-44A8-8F38-FC0D75823653}" type="datetimeFigureOut">
              <a:rPr lang="ru-RU"/>
              <a:pPr>
                <a:defRPr/>
              </a:pPr>
              <a:t>20.08.2020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7FC6A-6FB7-4334-A89B-EC7FC883E8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68571-46B1-40D2-A759-29FF6634C4BD}" type="datetimeFigureOut">
              <a:rPr lang="ru-RU"/>
              <a:pPr>
                <a:defRPr/>
              </a:pPr>
              <a:t>20.08.2020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2C23C-176C-4149-888B-FAAAAE5339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01521-EEBE-4C44-BE24-F4CA530716F2}" type="datetimeFigureOut">
              <a:rPr lang="ru-RU"/>
              <a:pPr>
                <a:defRPr/>
              </a:pPr>
              <a:t>20.08.2020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A3D4A-409F-4BBD-AB08-8F7AD0C0EF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D3D2BF-D361-4E95-BEF1-4997E9501E05}" type="datetimeFigureOut">
              <a:rPr lang="ru-RU"/>
              <a:pPr>
                <a:defRPr/>
              </a:pPr>
              <a:t>20.08.2020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5AF2663-A145-42CA-B254-B7BD717019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1" descr="3_porosenk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Rectangle 1"/>
          <p:cNvSpPr>
            <a:spLocks noChangeArrowheads="1"/>
          </p:cNvSpPr>
          <p:nvPr/>
        </p:nvSpPr>
        <p:spPr bwMode="auto">
          <a:xfrm flipH="1">
            <a:off x="1979613" y="6142038"/>
            <a:ext cx="54721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endParaRPr lang="ru-RU" altLang="ru-RU" sz="20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7" name="Рисунок 6" descr="в.jpg"/>
          <p:cNvPicPr>
            <a:picLocks noChangeAspect="1"/>
          </p:cNvPicPr>
          <p:nvPr/>
        </p:nvPicPr>
        <p:blipFill>
          <a:blip r:embed="rId4"/>
          <a:srcRect l="15108" t="22379" r="9293" b="31100"/>
          <a:stretch>
            <a:fillRect/>
          </a:stretch>
        </p:blipFill>
        <p:spPr bwMode="auto">
          <a:xfrm>
            <a:off x="93663" y="4627563"/>
            <a:ext cx="2195512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дом из бум.jpg"/>
          <p:cNvPicPr>
            <a:picLocks noChangeAspect="1"/>
          </p:cNvPicPr>
          <p:nvPr/>
        </p:nvPicPr>
        <p:blipFill>
          <a:blip r:embed="rId5"/>
          <a:srcRect l="10968" t="10007" r="20212" b="3557"/>
          <a:stretch>
            <a:fillRect/>
          </a:stretch>
        </p:blipFill>
        <p:spPr bwMode="auto">
          <a:xfrm>
            <a:off x="6729413" y="4627563"/>
            <a:ext cx="2268537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из камня.JPG"/>
          <p:cNvPicPr>
            <a:picLocks noChangeAspect="1"/>
          </p:cNvPicPr>
          <p:nvPr/>
        </p:nvPicPr>
        <p:blipFill>
          <a:blip r:embed="rId6"/>
          <a:srcRect l="12988" t="5907" r="7475" b="17314"/>
          <a:stretch>
            <a:fillRect/>
          </a:stretch>
        </p:blipFill>
        <p:spPr bwMode="auto">
          <a:xfrm>
            <a:off x="3178175" y="4608513"/>
            <a:ext cx="2663825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964613" y="2182813"/>
            <a:ext cx="18732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964613" y="1512888"/>
            <a:ext cx="104775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8939213" y="903288"/>
            <a:ext cx="19685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8939213" y="596900"/>
            <a:ext cx="18732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4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22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95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752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0</Words>
  <Application>Microsoft Office PowerPoint</Application>
  <PresentationFormat>Экран (4:3)</PresentationFormat>
  <Paragraphs>0</Paragraphs>
  <Slides>1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Филякина Евгения Юрьевна</cp:lastModifiedBy>
  <cp:revision>21</cp:revision>
  <dcterms:created xsi:type="dcterms:W3CDTF">2015-12-11T19:03:00Z</dcterms:created>
  <dcterms:modified xsi:type="dcterms:W3CDTF">2020-08-20T06:55:39Z</dcterms:modified>
</cp:coreProperties>
</file>