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0AC-9719-4071-BFCF-AB6483886837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5688-B841-4092-BD6D-0A49A8504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695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0AC-9719-4071-BFCF-AB6483886837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5688-B841-4092-BD6D-0A49A8504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961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0AC-9719-4071-BFCF-AB6483886837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5688-B841-4092-BD6D-0A49A8504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527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0AC-9719-4071-BFCF-AB6483886837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5688-B841-4092-BD6D-0A49A8504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941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0AC-9719-4071-BFCF-AB6483886837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5688-B841-4092-BD6D-0A49A8504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421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0AC-9719-4071-BFCF-AB6483886837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5688-B841-4092-BD6D-0A49A8504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54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0AC-9719-4071-BFCF-AB6483886837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5688-B841-4092-BD6D-0A49A8504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891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0AC-9719-4071-BFCF-AB6483886837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5688-B841-4092-BD6D-0A49A8504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901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0AC-9719-4071-BFCF-AB6483886837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5688-B841-4092-BD6D-0A49A8504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728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0AC-9719-4071-BFCF-AB6483886837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5688-B841-4092-BD6D-0A49A8504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168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0AC-9719-4071-BFCF-AB6483886837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5688-B841-4092-BD6D-0A49A8504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78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B30AC-9719-4071-BFCF-AB6483886837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B5688-B841-4092-BD6D-0A49A8504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388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13800" b="1" u="sng" dirty="0" smtClean="0">
                <a:latin typeface="Aharoni" panose="02010803020104030203" pitchFamily="2" charset="-79"/>
                <a:cs typeface="Aharoni" panose="02010803020104030203" pitchFamily="2" charset="-79"/>
              </a:rPr>
              <a:t>Food</a:t>
            </a:r>
            <a:endParaRPr lang="ru-RU" sz="13800" b="1" u="sng" dirty="0"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23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685" y="254241"/>
            <a:ext cx="5231423" cy="6550922"/>
          </a:xfrm>
        </p:spPr>
      </p:pic>
    </p:spTree>
    <p:extLst>
      <p:ext uri="{BB962C8B-B14F-4D97-AF65-F5344CB8AC3E}">
        <p14:creationId xmlns:p14="http://schemas.microsoft.com/office/powerpoint/2010/main" val="13937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</Words>
  <Application>Microsoft Office PowerPoint</Application>
  <PresentationFormat>Широкоэкранный</PresentationFormat>
  <Paragraphs>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Aharoni</vt:lpstr>
      <vt:lpstr>Arial</vt:lpstr>
      <vt:lpstr>Calibri</vt:lpstr>
      <vt:lpstr>Calibri Light</vt:lpstr>
      <vt:lpstr>Тема Office</vt:lpstr>
      <vt:lpstr>Food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</dc:title>
  <dc:creator>Александр Плоткин</dc:creator>
  <cp:lastModifiedBy>Александр</cp:lastModifiedBy>
  <cp:revision>2</cp:revision>
  <dcterms:created xsi:type="dcterms:W3CDTF">2019-11-14T21:51:50Z</dcterms:created>
  <dcterms:modified xsi:type="dcterms:W3CDTF">2020-08-21T10:45:06Z</dcterms:modified>
</cp:coreProperties>
</file>