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3349D36-D0D5-4726-8CB2-E5305D88BAC5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764AD48-A139-4DAC-BCAA-5393740EBE2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9D36-D0D5-4726-8CB2-E5305D88BAC5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AD48-A139-4DAC-BCAA-5393740EBE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9D36-D0D5-4726-8CB2-E5305D88BAC5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AD48-A139-4DAC-BCAA-5393740EBE2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9D36-D0D5-4726-8CB2-E5305D88BAC5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AD48-A139-4DAC-BCAA-5393740EBE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3349D36-D0D5-4726-8CB2-E5305D88BAC5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764AD48-A139-4DAC-BCAA-5393740EBE2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9D36-D0D5-4726-8CB2-E5305D88BAC5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AD48-A139-4DAC-BCAA-5393740EBE2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9D36-D0D5-4726-8CB2-E5305D88BAC5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AD48-A139-4DAC-BCAA-5393740EBE2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9D36-D0D5-4726-8CB2-E5305D88BAC5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AD48-A139-4DAC-BCAA-5393740EBE2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9D36-D0D5-4726-8CB2-E5305D88BAC5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AD48-A139-4DAC-BCAA-5393740EBE2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9D36-D0D5-4726-8CB2-E5305D88BAC5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AD48-A139-4DAC-BCAA-5393740EBE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9D36-D0D5-4726-8CB2-E5305D88BAC5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AD48-A139-4DAC-BCAA-5393740EBE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3349D36-D0D5-4726-8CB2-E5305D88BAC5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764AD48-A139-4DAC-BCAA-5393740EBE27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1919064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Первые проблемы подросткового возраста.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hkolala.ru/wp-content/uploads/2016/11/poslednyaya_751x3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2656"/>
            <a:ext cx="7344816" cy="3219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r>
              <a:rPr lang="ru-RU" b="1" dirty="0"/>
              <a:t> </a:t>
            </a: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подросткового возраста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229600" cy="5176232"/>
          </a:xfrm>
        </p:spPr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целеустремленность и настойчивость сочетаются с импульсивностью;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неуемная жажда деятельности может смениться апатией, отсутствием стремлений и желаний что-либо делать;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повышенная самоуверенность;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развязность в поведении порой сочетается с застенчивостью;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романтические настроения нередко граничат с цинизмом, расчетливостью;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нежность, ласковость бывают на фоне недетской жестокости;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потребность в общении сменяется желанием уединиться.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38914" name="Picture 2" descr="http://www.buyankina.ru/uploads/pyatyy-sezon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437112"/>
            <a:ext cx="2916324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6" name="Picture 4" descr="http://www.healthandsoul.ru/wp-content/uploads/2017/06/1-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987824" y="4437112"/>
            <a:ext cx="3115195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20" name="Picture 8" descr="http://fb.ru/media/i/7/0/6/1/1/i/706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4437112"/>
            <a:ext cx="2909711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«Пиковые» этапы взросления подростка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   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10-13 лет: «Не доставайте!»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Ребенок в этот период переживает гормональную перестройку организма. Он быстро утомляется, ему часто хочется побыть одному.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Желание одиночества и невозможность этого приводит к конфликту в душе подростка - он капризничает, становится раздражительным, может обронить резкое словцо. Свободное время он проводит не как раньше - с родителями, а в компании друзей. Мнение какого-нибудь Васи важнее, чем авторитет отца.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«Пиковые» этапы взросления подростка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   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14-15 лет: «Не учите меня жить!»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Гормональный фон постепенно выравнивается, но появляется переизбыток энергии, который срочно нужно куда-то девать. Подросток в этом возрасте живет по принципу «сила есть - ума не надо». Мир делится на «черное» и «белое», «хорошее» и «плохое». «Хорошее» это все то, что символизирует жизнь веселую и «стильную». В категорию «плохого» увы, попадает стиль поведения, навязываемый скучными в своей правильности взрослыми. Любое слово родителей и учителей, любая попытка образумить, воспринимается в штыки.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450304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Рекомендации:</a:t>
            </a:r>
            <a:br>
              <a:rPr lang="ru-RU" sz="36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032216"/>
          </a:xfrm>
        </p:spPr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1)  Будьте терпеливы.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2)  Постарайтесь понять и принять.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3) Устанавливайте границы дозволенного.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4) Общение должно быть в виде диалога, где существует равенство позиций взрослого и подростка.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5) Избегайте оценок личности, напротив, высказывайте  отношение к поступкам, к поведению.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6) Проявляйте свой интерес к общению  ненавязчиво.</a:t>
            </a:r>
          </a:p>
          <a:p>
            <a:endParaRPr lang="ru-RU" dirty="0"/>
          </a:p>
        </p:txBody>
      </p:sp>
      <p:pic>
        <p:nvPicPr>
          <p:cNvPr id="39938" name="Picture 2" descr="http://kakbik.ru/wp-content/uploads/2014/08/Perehodnyj-vozras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221088"/>
            <a:ext cx="2952328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9940" name="Picture 4" descr="https://m.smedata.sk/api-media/media/image/sme/0/14/149140/149140_1200x.jpg?rev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221088"/>
            <a:ext cx="3024336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подростки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4221088"/>
            <a:ext cx="2779148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22312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r>
              <a:rPr lang="ru-RU" b="1" dirty="0"/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Формируем правильную самооценку у подростка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Терпение.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Позвольте  ребенку ошибаться. 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Гордитесь своим ребенком и чаще говорите ему об этом. 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Очень важно не только говорить так про ребенка, но и думать.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Поэтому научите своего ребенка делать что-то хорошо (то, к чему есть склонность), выгодно отличаться от других  сверстников.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Старайтесь никогда не сравнивать ребенка с окружающими.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Используйте в повседневном общении приветливые фразы.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Обнимайте своего ребенка не менее 8 раз в день, лучше – чаще.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Разрешите и себе ошибаться, и исправлять свои ошибки. 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229600" cy="5104224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Самое важное, что нужно помнить –  это то, что и вы, и ваш ребенок в любом случае достойны любви и радости в этой жизни.</a:t>
            </a:r>
          </a:p>
          <a:p>
            <a:endParaRPr lang="ru-RU" dirty="0"/>
          </a:p>
        </p:txBody>
      </p:sp>
      <p:pic>
        <p:nvPicPr>
          <p:cNvPr id="4" name="Рисунок 3" descr="o_1b26hg1le14e8h4cpn89ct1l9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276872"/>
            <a:ext cx="6840760" cy="443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58</TotalTime>
  <Words>272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Bookman Old Style</vt:lpstr>
      <vt:lpstr>Calibri</vt:lpstr>
      <vt:lpstr>Cambria</vt:lpstr>
      <vt:lpstr>Gill Sans MT</vt:lpstr>
      <vt:lpstr>Times New Roman</vt:lpstr>
      <vt:lpstr>Wingdings</vt:lpstr>
      <vt:lpstr>Wingdings 3</vt:lpstr>
      <vt:lpstr>Начальная</vt:lpstr>
      <vt:lpstr>Первые проблемы подросткового возраста.</vt:lpstr>
      <vt:lpstr>  Особенности подросткового возраста</vt:lpstr>
      <vt:lpstr>«Пиковые» этапы взросления подростка</vt:lpstr>
      <vt:lpstr>«Пиковые» этапы взросления подростка</vt:lpstr>
      <vt:lpstr>Рекомендации: </vt:lpstr>
      <vt:lpstr>  Формируем правильную самооценку у подростка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родителям шестиклассников</dc:title>
  <dc:creator>AdminZX</dc:creator>
  <cp:lastModifiedBy>User</cp:lastModifiedBy>
  <cp:revision>7</cp:revision>
  <dcterms:created xsi:type="dcterms:W3CDTF">2018-06-12T11:11:32Z</dcterms:created>
  <dcterms:modified xsi:type="dcterms:W3CDTF">2020-08-21T19:21:01Z</dcterms:modified>
</cp:coreProperties>
</file>