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2"/>
  </p:handout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CC"/>
    <a:srgbClr val="9933FF"/>
    <a:srgbClr val="FFC900"/>
    <a:srgbClr val="173A8D"/>
    <a:srgbClr val="129481"/>
    <a:srgbClr val="0F2741"/>
    <a:srgbClr val="001736"/>
    <a:srgbClr val="003374"/>
    <a:srgbClr val="C9A093"/>
    <a:srgbClr val="F1F1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4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t>8/21/2020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8/21/2020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8/21/2020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8/21/2020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8/21/2020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8/21/2020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8/21/2020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8/21/2020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8/21/2020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8/21/2020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8/21/2020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8/21/2020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465729"/>
            <a:ext cx="7869891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t>8/21/2020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906" y="13255"/>
            <a:ext cx="7839635" cy="9778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AutoShape 2" descr="manuscrip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5" name="Picture 11" descr="Книги | Выпускные идеи, Книги и Школьные тем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9891" y="3920850"/>
            <a:ext cx="2279561" cy="2821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338921" y="2050613"/>
            <a:ext cx="446615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rgbClr val="9933FF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Литературное </a:t>
            </a:r>
          </a:p>
          <a:p>
            <a:pPr algn="ctr"/>
            <a:r>
              <a:rPr lang="ru-RU" sz="5400" b="0" cap="none" spc="0" dirty="0" smtClean="0">
                <a:ln w="0"/>
                <a:solidFill>
                  <a:srgbClr val="9933FF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чтение</a:t>
            </a:r>
            <a:endParaRPr lang="ru-RU" sz="5400" b="0" cap="none" spc="0" dirty="0">
              <a:ln w="0"/>
              <a:solidFill>
                <a:srgbClr val="9933FF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s://sun9-65.userapi.com/c854324/v854324397/21a0d4/ETuGGgv17qg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751" b="34061"/>
          <a:stretch/>
        </p:blipFill>
        <p:spPr bwMode="auto">
          <a:xfrm>
            <a:off x="181332" y="2343954"/>
            <a:ext cx="5901570" cy="3799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1332" y="1215808"/>
            <a:ext cx="47863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</a:rPr>
              <a:t>Подведём итог:</a:t>
            </a:r>
            <a:endParaRPr lang="ru-RU" sz="5400" b="0" cap="none" spc="0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5-конечная звезда 2"/>
          <p:cNvSpPr/>
          <p:nvPr/>
        </p:nvSpPr>
        <p:spPr>
          <a:xfrm>
            <a:off x="309092" y="2820473"/>
            <a:ext cx="360609" cy="463639"/>
          </a:xfrm>
          <a:prstGeom prst="star5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309091" y="3528811"/>
            <a:ext cx="360609" cy="463639"/>
          </a:xfrm>
          <a:prstGeom prst="star5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309091" y="4119992"/>
            <a:ext cx="360609" cy="463639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309091" y="4706605"/>
            <a:ext cx="360609" cy="463639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>
            <a:off x="6400799" y="2588653"/>
            <a:ext cx="360609" cy="463639"/>
          </a:xfrm>
          <a:prstGeom prst="star5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904178" y="2497306"/>
            <a:ext cx="125688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</a:rPr>
              <a:t>устно</a:t>
            </a:r>
            <a:endParaRPr lang="ru-RU" sz="3600" b="0" cap="none" spc="0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5-конечная звезда 11"/>
          <p:cNvSpPr/>
          <p:nvPr/>
        </p:nvSpPr>
        <p:spPr>
          <a:xfrm>
            <a:off x="6400799" y="3888172"/>
            <a:ext cx="360609" cy="463639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777647" y="3806898"/>
            <a:ext cx="23663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</a:rPr>
              <a:t>письменно</a:t>
            </a:r>
            <a:endParaRPr lang="ru-RU" sz="3600" b="0" cap="none" spc="0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6935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Агния Барто - биография, личная жизнь, фото, стихи, книги и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243" y="1697088"/>
            <a:ext cx="3205811" cy="4274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Агния Барто, Зайку бросила хозяйка | Барто Агния Львовна – купить ...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86"/>
          <a:stretch/>
        </p:blipFill>
        <p:spPr bwMode="auto">
          <a:xfrm>
            <a:off x="4225300" y="1601675"/>
            <a:ext cx="1943681" cy="2901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Книга &quot;Идет бычок, качается&quot;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07"/>
          <a:stretch/>
        </p:blipFill>
        <p:spPr bwMode="auto">
          <a:xfrm>
            <a:off x="6500497" y="3609197"/>
            <a:ext cx="2231379" cy="306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7" name="TextBox 86"/>
          <p:cNvSpPr txBox="1"/>
          <p:nvPr/>
        </p:nvSpPr>
        <p:spPr>
          <a:xfrm>
            <a:off x="3645750" y="4502928"/>
            <a:ext cx="24598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Агния Львовна </a:t>
            </a:r>
            <a:r>
              <a:rPr lang="ru-RU" sz="32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8195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1045" y="362879"/>
            <a:ext cx="39527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gradFill flip="none" rotWithShape="1">
                  <a:gsLst>
                    <a:gs pos="0">
                      <a:srgbClr val="7030A0">
                        <a:tint val="66000"/>
                        <a:satMod val="160000"/>
                      </a:srgbClr>
                    </a:gs>
                    <a:gs pos="50000">
                      <a:srgbClr val="7030A0">
                        <a:tint val="44500"/>
                        <a:satMod val="160000"/>
                      </a:srgbClr>
                    </a:gs>
                    <a:gs pos="100000">
                      <a:srgbClr val="7030A0">
                        <a:tint val="23500"/>
                        <a:satMod val="160000"/>
                      </a:srgbClr>
                    </a:gs>
                  </a:gsLst>
                  <a:lin ang="135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Биография</a:t>
            </a:r>
            <a:endParaRPr lang="ru-RU" sz="4400" b="1" dirty="0">
              <a:gradFill flip="none" rotWithShape="1">
                <a:gsLst>
                  <a:gs pos="0">
                    <a:srgbClr val="7030A0">
                      <a:tint val="66000"/>
                      <a:satMod val="160000"/>
                    </a:srgbClr>
                  </a:gs>
                  <a:gs pos="50000">
                    <a:srgbClr val="7030A0">
                      <a:tint val="44500"/>
                      <a:satMod val="160000"/>
                    </a:srgbClr>
                  </a:gs>
                  <a:gs pos="100000">
                    <a:srgbClr val="7030A0">
                      <a:tint val="23500"/>
                      <a:satMod val="160000"/>
                    </a:srgbClr>
                  </a:gs>
                </a:gsLst>
                <a:lin ang="135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522" y="1369837"/>
            <a:ext cx="75331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Родилась 4 февраля 1906 г. в Москве.</a:t>
            </a:r>
          </a:p>
          <a:p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(папа – ветеринар, мама – домохозяйка)</a:t>
            </a:r>
          </a:p>
          <a:p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3072" y="2447055"/>
            <a:ext cx="75331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Начальное образование на дому        гимназия          хореографическое училище </a:t>
            </a: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7281101" y="2757161"/>
            <a:ext cx="63106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3199013" y="3264219"/>
            <a:ext cx="63106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Агния Барто - биография, личная жизнь, фото, стихи, книги и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819" y="4183973"/>
            <a:ext cx="3784764" cy="252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Агния Барто: ее настоящее имя и фамилия. Удивительная и трагичная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0684" y="3554795"/>
            <a:ext cx="2503152" cy="3262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2627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Анатолий Васильевич Луначарски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606" y="1657283"/>
            <a:ext cx="2952750" cy="3457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76774" y="5196135"/>
            <a:ext cx="27164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Анатолий Васильевич Луначарский</a:t>
            </a: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0" name="Picture 4" descr="Агния Барто: «Детей нужно не поучать, а изучать» (С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5248" y="1576007"/>
            <a:ext cx="2613732" cy="3620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565248" y="5114859"/>
            <a:ext cx="24598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Агния </a:t>
            </a:r>
            <a:r>
              <a:rPr lang="ru-RU" sz="32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Стрелка вправо 1"/>
          <p:cNvSpPr/>
          <p:nvPr/>
        </p:nvSpPr>
        <p:spPr>
          <a:xfrm>
            <a:off x="3837904" y="3090930"/>
            <a:ext cx="1146220" cy="257577"/>
          </a:xfrm>
          <a:prstGeom prst="rightArrow">
            <a:avLst/>
          </a:prstGeom>
          <a:solidFill>
            <a:srgbClr val="9933FF"/>
          </a:solidFill>
          <a:ln>
            <a:solidFill>
              <a:srgbClr val="9933FF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030096" y="536674"/>
            <a:ext cx="27164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Концерт выпускников училища </a:t>
            </a: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1532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2" grpId="0" animBg="1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100-faktov.ru/wp-content/uploads/2018/05/83i5b0bcec190e4a9.365671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38" y="1197735"/>
            <a:ext cx="5588402" cy="4276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4726" y="5474573"/>
            <a:ext cx="8099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А. В. Луначарский, М. Горький</a:t>
            </a:r>
            <a:endParaRPr lang="ru-RU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Л. Кассиль, А. Барто, К. Чуковский, Н. Кончаловская.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40" t="14157" r="19266"/>
          <a:stretch/>
        </p:blipFill>
        <p:spPr bwMode="auto">
          <a:xfrm>
            <a:off x="6194737" y="568645"/>
            <a:ext cx="2446986" cy="4905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631672" y="5474572"/>
            <a:ext cx="8099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А. </a:t>
            </a:r>
            <a:r>
              <a:rPr lang="ru-RU" sz="24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 К. Чуковский</a:t>
            </a:r>
            <a:endParaRPr lang="ru-RU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864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328551"/>
            <a:ext cx="828755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Войну семья </a:t>
            </a:r>
            <a:r>
              <a:rPr lang="ru-RU" sz="2400" dirty="0" err="1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Барто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провела в Свердловске, ныне 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Екатеринбурге.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sz="2400" dirty="0" smtClean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спешно 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освоила профессию 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токаря.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sz="2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Одновременно 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работой на заводе, Агния </a:t>
            </a:r>
            <a:r>
              <a:rPr lang="ru-RU" sz="2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устроилась корреспондентом в местную газету.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Агния Барто во время войны работала в Свердловске токарем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44"/>
          <a:stretch/>
        </p:blipFill>
        <p:spPr bwMode="auto">
          <a:xfrm>
            <a:off x="6928833" y="2328816"/>
            <a:ext cx="2215167" cy="4329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9729" y="6196712"/>
            <a:ext cx="8099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Агния </a:t>
            </a:r>
            <a:r>
              <a:rPr lang="ru-RU" sz="24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со своим свердловским другом</a:t>
            </a:r>
            <a:endParaRPr lang="ru-RU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501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Агния Барто - биография детской писательницы, фот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06"/>
          <a:stretch/>
        </p:blipFill>
        <p:spPr bwMode="auto">
          <a:xfrm>
            <a:off x="154547" y="1136985"/>
            <a:ext cx="4931580" cy="365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409127" y="1395493"/>
            <a:ext cx="302653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Поэтесса более 10 лет вела радиопрограмму «Найти человека»</a:t>
            </a:r>
            <a:endParaRPr lang="ru-RU" sz="2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http://barto.velchel.ru/img/gallery/g_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2" r="9969"/>
          <a:stretch/>
        </p:blipFill>
        <p:spPr bwMode="auto">
          <a:xfrm>
            <a:off x="5280338" y="3763682"/>
            <a:ext cx="3490174" cy="2734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0977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get-zen_doc/1704908/pub_5dd9482326b6164597868266_5dd949343676ed2b9e750375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211" y="1532586"/>
            <a:ext cx="4019875" cy="2579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avatars.mds.yandex.net/get-zen_doc/1921148/pub_5dd9482326b6164597868266_5dd94961f30b6a4cdd454184/scale_12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7754" y="3348508"/>
            <a:ext cx="4308740" cy="2343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4412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100-faktov.ru/wp-content/uploads/2018/05/44i5b0bcec1918e68.181665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879" y="1666204"/>
            <a:ext cx="4492580" cy="3369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35879" y="5035639"/>
            <a:ext cx="30265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Рина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Зелёная</a:t>
            </a:r>
            <a:endParaRPr lang="ru-RU" sz="2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38650" y="6323527"/>
            <a:ext cx="8474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(включить видеоролик «В театре» 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А.Барто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где читает 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Рина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Зеленая)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534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744</TotalTime>
  <Words>122</Words>
  <Application>Microsoft Office PowerPoint</Application>
  <PresentationFormat>Экран (4:3)</PresentationFormat>
  <Paragraphs>25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Wingdings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PJSC "New Engineering Technologies"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RePack by Diakov</cp:lastModifiedBy>
  <cp:revision>74</cp:revision>
  <dcterms:created xsi:type="dcterms:W3CDTF">2016-11-18T14:12:19Z</dcterms:created>
  <dcterms:modified xsi:type="dcterms:W3CDTF">2020-08-21T08:57:36Z</dcterms:modified>
</cp:coreProperties>
</file>