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58" r:id="rId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50" y="8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664C81-A471-4714-A0CE-741E5083AFF0}" type="datetimeFigureOut">
              <a:rPr lang="ru-RU" smtClean="0"/>
              <a:t>17.11.2019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9227D6-AAA3-4F8F-B3B6-D71C7FF4C3CE}" type="slidenum">
              <a:rPr lang="ru-RU" smtClean="0"/>
              <a:t>‹#›</a:t>
            </a:fld>
            <a:endParaRPr lang="ru-RU"/>
          </a:p>
        </p:txBody>
      </p:sp>
    </p:spTree>
    <p:extLst>
      <p:ext uri="{BB962C8B-B14F-4D97-AF65-F5344CB8AC3E}">
        <p14:creationId xmlns:p14="http://schemas.microsoft.com/office/powerpoint/2010/main" val="153938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89227D6-AAA3-4F8F-B3B6-D71C7FF4C3CE}" type="slidenum">
              <a:rPr lang="ru-RU" smtClean="0"/>
              <a:t>1</a:t>
            </a:fld>
            <a:endParaRPr lang="ru-RU"/>
          </a:p>
        </p:txBody>
      </p:sp>
    </p:spTree>
    <p:extLst>
      <p:ext uri="{BB962C8B-B14F-4D97-AF65-F5344CB8AC3E}">
        <p14:creationId xmlns:p14="http://schemas.microsoft.com/office/powerpoint/2010/main" val="28055501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17.11.2019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17.11.2019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17.11.2019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17.11.2019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17.11.2019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17.11.2019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17.11.2019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17.11.2019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17.11.2019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17.11.2019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17.11.2019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17.11.2019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63888" y="-531440"/>
            <a:ext cx="5580112" cy="2664296"/>
          </a:xfrm>
        </p:spPr>
        <p:txBody>
          <a:bodyPr>
            <a:normAutofit fontScale="90000"/>
          </a:bodyPr>
          <a:lstStyle/>
          <a:p>
            <a:r>
              <a:rPr lang="ru-RU" sz="1800" dirty="0" smtClean="0"/>
              <a:t/>
            </a:r>
            <a:br>
              <a:rPr lang="ru-RU" sz="1800" dirty="0" smtClean="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smtClean="0"/>
              <a:t>Сделала: </a:t>
            </a:r>
            <a:r>
              <a:rPr lang="ru-RU" sz="1800" dirty="0" err="1" smtClean="0"/>
              <a:t>Азизян</a:t>
            </a:r>
            <a:r>
              <a:rPr lang="ru-RU" sz="1800" dirty="0" smtClean="0"/>
              <a:t> </a:t>
            </a:r>
            <a:r>
              <a:rPr lang="ru-RU" sz="1800" dirty="0"/>
              <a:t>София </a:t>
            </a:r>
            <a:r>
              <a:rPr lang="ru-RU" sz="1800" dirty="0" smtClean="0"/>
              <a:t>Давидовна 5Г </a:t>
            </a:r>
            <a:r>
              <a:rPr lang="ru-RU" sz="1800" dirty="0"/>
              <a:t/>
            </a:r>
            <a:br>
              <a:rPr lang="ru-RU" sz="1800" dirty="0"/>
            </a:br>
            <a:r>
              <a:rPr lang="ru-RU" sz="1800" dirty="0" smtClean="0"/>
              <a:t>Преподаватель: </a:t>
            </a:r>
            <a:r>
              <a:rPr lang="ru-RU" sz="1800" dirty="0" err="1" smtClean="0"/>
              <a:t>Новослугина</a:t>
            </a:r>
            <a:r>
              <a:rPr lang="ru-RU" sz="1800" dirty="0" smtClean="0"/>
              <a:t> Татьяна Валентиновна </a:t>
            </a:r>
            <a:r>
              <a:rPr lang="ru-RU" sz="1800" dirty="0"/>
              <a:t/>
            </a:r>
            <a:br>
              <a:rPr lang="ru-RU" sz="1800" dirty="0"/>
            </a:br>
            <a:r>
              <a:rPr lang="ru-RU" sz="1800" dirty="0" smtClean="0"/>
              <a:t>Учебное заведение: МБОУ СОШ №5</a:t>
            </a:r>
            <a:br>
              <a:rPr lang="ru-RU" sz="1800" dirty="0" smtClean="0"/>
            </a:br>
            <a:r>
              <a:rPr lang="ru-RU" sz="1800" dirty="0" smtClean="0"/>
              <a:t>Город Королёв</a:t>
            </a:r>
            <a:r>
              <a:rPr lang="ru-RU" sz="1800" dirty="0"/>
              <a:t>,</a:t>
            </a:r>
            <a:r>
              <a:rPr lang="ru-RU" sz="1800" dirty="0" smtClean="0"/>
              <a:t> Московская область </a:t>
            </a:r>
            <a:br>
              <a:rPr lang="ru-RU" sz="1800" dirty="0" smtClean="0"/>
            </a:br>
            <a:r>
              <a:rPr lang="ru-RU" sz="1800" dirty="0" smtClean="0"/>
              <a:t/>
            </a:r>
            <a:br>
              <a:rPr lang="ru-RU" sz="1800" dirty="0" smtClean="0"/>
            </a:br>
            <a:r>
              <a:rPr lang="ru-RU" sz="1800" dirty="0"/>
              <a:t/>
            </a:r>
            <a:br>
              <a:rPr lang="ru-RU" sz="1800" dirty="0"/>
            </a:br>
            <a:r>
              <a:rPr lang="en-US" sz="2200" dirty="0" smtClean="0"/>
              <a:t>Brer Fox</a:t>
            </a:r>
            <a:r>
              <a:rPr lang="ru-RU" sz="2200" dirty="0" smtClean="0"/>
              <a:t> </a:t>
            </a:r>
            <a:r>
              <a:rPr lang="en-US" sz="2200" dirty="0" smtClean="0"/>
              <a:t>and </a:t>
            </a:r>
            <a:r>
              <a:rPr lang="en-US" sz="2200" dirty="0"/>
              <a:t>Brer Rabbit</a:t>
            </a:r>
            <a:r>
              <a:rPr lang="en-US" sz="1800" dirty="0"/>
              <a:t/>
            </a:r>
            <a:br>
              <a:rPr lang="en-US" sz="1800" dirty="0"/>
            </a:br>
            <a:endParaRPr lang="ru-RU" sz="1800" dirty="0"/>
          </a:p>
        </p:txBody>
      </p:sp>
      <p:sp>
        <p:nvSpPr>
          <p:cNvPr id="3" name="Подзаголовок 2"/>
          <p:cNvSpPr>
            <a:spLocks noGrp="1"/>
          </p:cNvSpPr>
          <p:nvPr>
            <p:ph type="subTitle" idx="1"/>
          </p:nvPr>
        </p:nvSpPr>
        <p:spPr>
          <a:xfrm rot="10800000" flipH="1" flipV="1">
            <a:off x="1403648" y="6165304"/>
            <a:ext cx="6048672" cy="72008"/>
          </a:xfrm>
        </p:spPr>
        <p:txBody>
          <a:bodyPr>
            <a:noAutofit/>
          </a:bodyPr>
          <a:lstStyle/>
          <a:p>
            <a:r>
              <a:rPr lang="en-US" dirty="0"/>
              <a:t>Brer Fox</a:t>
            </a:r>
            <a:r>
              <a:rPr lang="ru-RU" dirty="0"/>
              <a:t> </a:t>
            </a:r>
            <a:r>
              <a:rPr lang="en-US" dirty="0"/>
              <a:t>and Brer Rabbit</a:t>
            </a:r>
            <a:endParaRPr lang="ru-RU"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195736" y="2564904"/>
            <a:ext cx="4774089" cy="3618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2266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1656184"/>
          </a:xfrm>
        </p:spPr>
        <p:txBody>
          <a:bodyPr>
            <a:normAutofit fontScale="90000"/>
          </a:bodyPr>
          <a:lstStyle/>
          <a:p>
            <a:pPr marL="342900" indent="-342900">
              <a:spcBef>
                <a:spcPct val="20000"/>
              </a:spcBef>
            </a:pPr>
            <a:r>
              <a:rPr lang="en-US" sz="2000" dirty="0"/>
              <a:t/>
            </a:r>
            <a:br>
              <a:rPr lang="en-US" sz="2000" dirty="0"/>
            </a:br>
            <a:r>
              <a:rPr lang="ru-RU" sz="2000" dirty="0" smtClean="0"/>
              <a:t/>
            </a:r>
            <a:br>
              <a:rPr lang="ru-RU" sz="2000" dirty="0" smtClean="0"/>
            </a:br>
            <a:r>
              <a:rPr lang="ru-RU" sz="2000" dirty="0" smtClean="0"/>
              <a:t/>
            </a:r>
            <a:br>
              <a:rPr lang="ru-RU" sz="2000" dirty="0" smtClean="0"/>
            </a:br>
            <a:r>
              <a:rPr lang="en-US" sz="1800" dirty="0" smtClean="0"/>
              <a:t>Book name</a:t>
            </a:r>
            <a:r>
              <a:rPr lang="ru-RU" sz="1800" dirty="0" smtClean="0"/>
              <a:t>: </a:t>
            </a:r>
            <a:r>
              <a:rPr lang="en-US" sz="1800" dirty="0" smtClean="0"/>
              <a:t>Brer Fox</a:t>
            </a:r>
            <a:r>
              <a:rPr lang="ru-RU" sz="1800" dirty="0" smtClean="0"/>
              <a:t> </a:t>
            </a:r>
            <a:r>
              <a:rPr lang="en-US" sz="2000" dirty="0" smtClean="0"/>
              <a:t>and </a:t>
            </a:r>
            <a:r>
              <a:rPr lang="en-US" sz="2000" dirty="0"/>
              <a:t>Brer </a:t>
            </a:r>
            <a:r>
              <a:rPr lang="en-US" sz="2000" dirty="0" smtClean="0"/>
              <a:t>Rabbit</a:t>
            </a:r>
            <a:r>
              <a:rPr lang="ru-RU" sz="2000" dirty="0" smtClean="0"/>
              <a:t/>
            </a:r>
            <a:br>
              <a:rPr lang="ru-RU" sz="2000" dirty="0" smtClean="0"/>
            </a:br>
            <a:r>
              <a:rPr lang="en-US" sz="2000" dirty="0"/>
              <a:t>B</a:t>
            </a:r>
            <a:r>
              <a:rPr lang="en-US" sz="2000" dirty="0" smtClean="0"/>
              <a:t>ook author</a:t>
            </a:r>
            <a:r>
              <a:rPr lang="ru-RU" sz="2000" dirty="0" smtClean="0"/>
              <a:t>:</a:t>
            </a:r>
            <a:r>
              <a:rPr lang="en-US" sz="2000" dirty="0" smtClean="0"/>
              <a:t> Joel </a:t>
            </a:r>
            <a:r>
              <a:rPr lang="en-US" sz="2000" dirty="0"/>
              <a:t>Chandler </a:t>
            </a:r>
            <a:r>
              <a:rPr lang="en-US" sz="2000" dirty="0" smtClean="0"/>
              <a:t>Harris</a:t>
            </a:r>
            <a:r>
              <a:rPr lang="ru-RU" sz="2000" dirty="0" smtClean="0"/>
              <a:t/>
            </a:r>
            <a:br>
              <a:rPr lang="ru-RU" sz="2000" dirty="0" smtClean="0"/>
            </a:br>
            <a:r>
              <a:rPr lang="en-US" sz="2000" dirty="0"/>
              <a:t>G</a:t>
            </a:r>
            <a:r>
              <a:rPr lang="en-US" sz="2000" dirty="0" smtClean="0"/>
              <a:t>enre works</a:t>
            </a:r>
            <a:r>
              <a:rPr lang="ru-RU" sz="2000" dirty="0" smtClean="0"/>
              <a:t>:</a:t>
            </a:r>
            <a:r>
              <a:rPr lang="en-US" sz="2000" dirty="0" smtClean="0"/>
              <a:t> Fairy tale</a:t>
            </a:r>
            <a:r>
              <a:rPr lang="ru-RU" sz="2000" dirty="0" smtClean="0"/>
              <a:t/>
            </a:r>
            <a:br>
              <a:rPr lang="ru-RU" sz="2000" dirty="0" smtClean="0"/>
            </a:br>
            <a:r>
              <a:rPr lang="en-US" sz="2000" dirty="0"/>
              <a:t>T</a:t>
            </a:r>
            <a:r>
              <a:rPr lang="en-US" sz="2000" dirty="0" smtClean="0"/>
              <a:t>he </a:t>
            </a:r>
            <a:r>
              <a:rPr lang="en-US" sz="2000" dirty="0"/>
              <a:t>main </a:t>
            </a:r>
            <a:r>
              <a:rPr lang="en-US" sz="2000" dirty="0" smtClean="0"/>
              <a:t>character</a:t>
            </a:r>
            <a:r>
              <a:rPr lang="en-US" sz="2000" dirty="0"/>
              <a:t>s</a:t>
            </a:r>
            <a:r>
              <a:rPr lang="ru-RU" sz="2000" dirty="0" smtClean="0"/>
              <a:t>:</a:t>
            </a:r>
            <a:r>
              <a:rPr lang="en-US" sz="2000" dirty="0" smtClean="0"/>
              <a:t> </a:t>
            </a:r>
            <a:r>
              <a:rPr lang="en-US" sz="2000" dirty="0" smtClean="0"/>
              <a:t>Brer Rabbit</a:t>
            </a:r>
            <a:r>
              <a:rPr lang="ru-RU" sz="2000" dirty="0" smtClean="0"/>
              <a:t>, </a:t>
            </a:r>
            <a:r>
              <a:rPr lang="en-US" sz="2000" dirty="0"/>
              <a:t>Brer Fox</a:t>
            </a:r>
            <a:r>
              <a:rPr lang="ru-RU" sz="2400" dirty="0" smtClean="0"/>
              <a:t/>
            </a:r>
            <a:br>
              <a:rPr lang="ru-RU" sz="2400" dirty="0" smtClean="0"/>
            </a:br>
            <a:r>
              <a:rPr lang="ru-RU" sz="2400" dirty="0">
                <a:solidFill>
                  <a:prstClr val="black"/>
                </a:solidFill>
                <a:ea typeface="+mn-ea"/>
                <a:cs typeface="+mn-cs"/>
              </a:rPr>
              <a:t/>
            </a:r>
            <a:br>
              <a:rPr lang="ru-RU" sz="2400" dirty="0">
                <a:solidFill>
                  <a:prstClr val="black"/>
                </a:solidFill>
                <a:ea typeface="+mn-ea"/>
                <a:cs typeface="+mn-cs"/>
              </a:rPr>
            </a:b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63688" y="1844824"/>
            <a:ext cx="5681605" cy="4261204"/>
          </a:xfrm>
        </p:spPr>
      </p:pic>
    </p:spTree>
    <p:extLst>
      <p:ext uri="{BB962C8B-B14F-4D97-AF65-F5344CB8AC3E}">
        <p14:creationId xmlns:p14="http://schemas.microsoft.com/office/powerpoint/2010/main" val="1614092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26170"/>
          </a:xfrm>
        </p:spPr>
        <p:txBody>
          <a:bodyPr>
            <a:normAutofit fontScale="90000"/>
          </a:bodyPr>
          <a:lstStyle/>
          <a:p>
            <a:r>
              <a:rPr lang="en-US" sz="1600" dirty="0"/>
              <a:t>Characteristic of the style </a:t>
            </a:r>
            <a:r>
              <a:rPr lang="ru-RU" sz="1600" dirty="0" smtClean="0"/>
              <a:t>: </a:t>
            </a:r>
            <a:r>
              <a:rPr lang="en-US" sz="1600" dirty="0"/>
              <a:t>f</a:t>
            </a:r>
            <a:r>
              <a:rPr lang="en-US" sz="1600" dirty="0" smtClean="0"/>
              <a:t>airy </a:t>
            </a:r>
            <a:r>
              <a:rPr lang="en-US" sz="1600" dirty="0"/>
              <a:t>tales are full of humor and folk </a:t>
            </a:r>
            <a:r>
              <a:rPr lang="en-US" sz="1600" dirty="0" smtClean="0"/>
              <a:t>wisdom</a:t>
            </a:r>
            <a:r>
              <a:rPr lang="ru-RU" sz="1600" dirty="0" smtClean="0"/>
              <a:t>.</a:t>
            </a:r>
            <a:br>
              <a:rPr lang="ru-RU" sz="1600" dirty="0" smtClean="0"/>
            </a:br>
            <a:r>
              <a:rPr lang="en-US" sz="1600" dirty="0"/>
              <a:t>E</a:t>
            </a:r>
            <a:r>
              <a:rPr lang="en-US" sz="1600" dirty="0" smtClean="0"/>
              <a:t>valuation </a:t>
            </a:r>
            <a:r>
              <a:rPr lang="en-US" sz="1600" dirty="0"/>
              <a:t>of the </a:t>
            </a:r>
            <a:r>
              <a:rPr lang="en-US" sz="1600" dirty="0" smtClean="0"/>
              <a:t>book</a:t>
            </a:r>
            <a:r>
              <a:rPr lang="ru-RU" sz="1600" dirty="0" smtClean="0"/>
              <a:t>: </a:t>
            </a:r>
            <a:r>
              <a:rPr lang="en-US" sz="1600" dirty="0" smtClean="0"/>
              <a:t>Brother </a:t>
            </a:r>
            <a:r>
              <a:rPr lang="en-US" sz="1600" dirty="0"/>
              <a:t>Rabbit-physically weak, but more intellectually developed. </a:t>
            </a:r>
            <a:r>
              <a:rPr lang="en-US" sz="1600" dirty="0" smtClean="0"/>
              <a:t>He </a:t>
            </a:r>
            <a:r>
              <a:rPr lang="en-US" sz="1600" dirty="0"/>
              <a:t>managed with the help of intelligence and ingenuity to "defeat" the cunning and physically strong Brother Fox</a:t>
            </a:r>
            <a:r>
              <a:rPr lang="en-US" sz="1600" dirty="0" smtClean="0"/>
              <a:t>.</a:t>
            </a:r>
            <a:r>
              <a:rPr lang="ru-RU" sz="1600" dirty="0" smtClean="0"/>
              <a:t/>
            </a:r>
            <a:br>
              <a:rPr lang="ru-RU" sz="1600" dirty="0" smtClean="0"/>
            </a:br>
            <a:r>
              <a:rPr lang="en-US" sz="1600" dirty="0"/>
              <a:t>The main idea of Joel Harris's fairy tale "Brother Fox and brother Rabbit" </a:t>
            </a:r>
            <a:r>
              <a:rPr lang="en-US" sz="1600" dirty="0" smtClean="0"/>
              <a:t>is: </a:t>
            </a:r>
            <a:r>
              <a:rPr lang="ru-RU" sz="1600" dirty="0" smtClean="0"/>
              <a:t/>
            </a:r>
            <a:br>
              <a:rPr lang="ru-RU" sz="1600" dirty="0" smtClean="0"/>
            </a:br>
            <a:r>
              <a:rPr lang="en-US" sz="1600" dirty="0" smtClean="0"/>
              <a:t>- </a:t>
            </a:r>
            <a:r>
              <a:rPr lang="en-US" sz="1600" dirty="0" smtClean="0"/>
              <a:t>the </a:t>
            </a:r>
            <a:r>
              <a:rPr lang="en-US" sz="1600" dirty="0"/>
              <a:t>courage and intelligence win the cunning and </a:t>
            </a:r>
            <a:r>
              <a:rPr lang="en-US" sz="1600" dirty="0" smtClean="0"/>
              <a:t>deceit</a:t>
            </a:r>
            <a:r>
              <a:rPr lang="ru-RU" sz="1600" dirty="0" smtClean="0"/>
              <a:t/>
            </a:r>
            <a:br>
              <a:rPr lang="ru-RU" sz="1600" dirty="0" smtClean="0"/>
            </a:br>
            <a:r>
              <a:rPr lang="ru-RU" sz="1600" dirty="0"/>
              <a:t>-</a:t>
            </a:r>
            <a:r>
              <a:rPr lang="en-US" sz="1600" dirty="0" smtClean="0"/>
              <a:t> </a:t>
            </a:r>
            <a:r>
              <a:rPr lang="en-US" sz="1600" dirty="0" smtClean="0"/>
              <a:t>you have </a:t>
            </a:r>
            <a:r>
              <a:rPr lang="en-US" sz="1600"/>
              <a:t>to </a:t>
            </a:r>
            <a:r>
              <a:rPr lang="en-US" sz="1600" smtClean="0"/>
              <a:t>g</a:t>
            </a:r>
            <a:r>
              <a:rPr lang="en-US" sz="1600" smtClean="0"/>
              <a:t>et </a:t>
            </a:r>
            <a:r>
              <a:rPr lang="en-US" sz="1600" dirty="0" smtClean="0"/>
              <a:t>a lot </a:t>
            </a:r>
            <a:r>
              <a:rPr lang="en-US" sz="1600" dirty="0"/>
              <a:t>of power to defeat an enemy or an opponent.</a:t>
            </a:r>
            <a:endParaRPr lang="ru-RU" sz="16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76877" y="1632533"/>
            <a:ext cx="5947451" cy="4493630"/>
          </a:xfrm>
        </p:spPr>
      </p:pic>
    </p:spTree>
    <p:extLst>
      <p:ext uri="{BB962C8B-B14F-4D97-AF65-F5344CB8AC3E}">
        <p14:creationId xmlns:p14="http://schemas.microsoft.com/office/powerpoint/2010/main" val="168253282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195</TotalTime>
  <Words>21</Words>
  <Application>Microsoft Office PowerPoint</Application>
  <PresentationFormat>Экран (4:3)</PresentationFormat>
  <Paragraphs>5</Paragraphs>
  <Slides>3</Slides>
  <Notes>1</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3</vt:i4>
      </vt:variant>
    </vt:vector>
  </HeadingPairs>
  <TitlesOfParts>
    <vt:vector size="6" baseType="lpstr">
      <vt:lpstr>Arial</vt:lpstr>
      <vt:lpstr>Calibri</vt:lpstr>
      <vt:lpstr>Тема Office</vt:lpstr>
      <vt:lpstr>    Сделала: Азизян София Давидовна 5Г  Преподаватель: Новослугина Татьяна Валентиновна  Учебное заведение: МБОУ СОШ №5 Город Королёв, Московская область    Brer Fox and Brer Rabbit </vt:lpstr>
      <vt:lpstr>   Book name: Brer Fox and Brer Rabbit Book author: Joel Chandler Harris Genre works: Fairy tale The main characters: Brer Rabbit, Brer Fox  </vt:lpstr>
      <vt:lpstr>Characteristic of the style : fairy tales are full of humor and folk wisdom. Evaluation of the book: Brother Rabbit-physically weak, but more intellectually developed. He managed with the help of intelligence and ingenuity to "defeat" the cunning and physically strong Brother Fox. The main idea of Joel Harris's fairy tale "Brother Fox and brother Rabbit" is:  - the courage and intelligence win the cunning and deceit - you have to get a lot of power to defeat an enemy or an opponent.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Книги мои друзья</dc:title>
  <dc:creator>UserWin10</dc:creator>
  <cp:lastModifiedBy>Oleg Solovyov</cp:lastModifiedBy>
  <cp:revision>27</cp:revision>
  <dcterms:created xsi:type="dcterms:W3CDTF">2017-09-09T09:00:31Z</dcterms:created>
  <dcterms:modified xsi:type="dcterms:W3CDTF">2019-11-17T16:48:18Z</dcterms:modified>
</cp:coreProperties>
</file>