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43" autoAdjust="0"/>
    <p:restoredTop sz="94660"/>
  </p:normalViewPr>
  <p:slideViewPr>
    <p:cSldViewPr snapToGrid="0">
      <p:cViewPr varScale="1">
        <p:scale>
          <a:sx n="63" d="100"/>
          <a:sy n="63" d="100"/>
        </p:scale>
        <p:origin x="90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BCCC30E-C218-4563-97DD-E84C17E9DB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3C78CF4B-FD9D-42C6-A808-9081873D29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C12BFB7-2A54-4AFA-8087-6EE246B256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77A72-C4DE-4D3D-9F70-2FCFFC9703DD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E8D63C9B-B0B4-40F4-A1EE-03361F3FD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ABF7695C-CC9E-4AB7-A032-CC40908D1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FFE36-141B-44B6-8118-CBF36D141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785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55E9711-F252-4443-8BAF-4ABC5C5C6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7C11DAB5-417D-4D64-9EDC-8330F1F305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09086A5-1E38-4E0B-A8CC-1DD4CDFBC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77A72-C4DE-4D3D-9F70-2FCFFC9703DD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6A32D80-DCB1-4407-AFF4-D46B94EAD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8F9D9F4-D4DF-4D07-BD5C-09A9D2779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FFE36-141B-44B6-8118-CBF36D141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455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50DEAC61-AB4D-4C83-A27D-DADE37696D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F5CE9D04-0AF3-475C-B89F-27BEF78042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CA7735F-5A71-4619-BC01-60D8F3FB9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77A72-C4DE-4D3D-9F70-2FCFFC9703DD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675FDA0-0E47-4A71-8017-114FD6BCE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8B07597-C3E1-48E7-AFB0-62A01BF40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FFE36-141B-44B6-8118-CBF36D141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37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0ECDE81-86E9-40F2-A8FB-92B29DBB76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86C5536-F7E6-4FF8-A6D6-99FA9CD907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4DA8464-082E-43E2-917E-A8B2066ED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77A72-C4DE-4D3D-9F70-2FCFFC9703DD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1318E4F-4127-4EDA-A6DD-ABFEA76E7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39CF612-09F4-4686-BBCA-88683932C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FFE36-141B-44B6-8118-CBF36D141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124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F39094A-A2CE-41ED-81BD-41E47023C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F94249E5-CA4E-4705-9970-29FD2E1A3D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D54DFE2-307C-4E08-B0FB-11BC34581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77A72-C4DE-4D3D-9F70-2FCFFC9703DD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6F7282C-927D-43DB-8213-A0CF79AF4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1DF3F0E-AF01-4A3D-BBB5-F7FB07433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FFE36-141B-44B6-8118-CBF36D141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743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FFD44CF-18D3-4CEF-AE45-6CD3FA626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2AAD795-8678-41B4-9B03-2A396AD58C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19174A53-90DE-4607-8CDC-7738660274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E76978A6-5973-4EDC-ACDB-654A910A7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77A72-C4DE-4D3D-9F70-2FCFFC9703DD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2F7E96EF-97EF-4D3A-B364-D30F96E9D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40072065-5BCE-4122-AF35-A3F4633F9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FFE36-141B-44B6-8118-CBF36D141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5679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F329332-3E27-40C0-A968-092194B73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E2631AFC-EA22-4814-9ACC-69F0CCF0FC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7A6A3CAC-F8D4-4BDB-B208-B496AF5AC9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79501AC0-8C04-44A7-BD31-D2191C97FD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F969DAF0-E866-46B7-AF8B-FDFC6FD4E9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6EE919F0-9EEB-4536-89A7-9E3D3BB27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77A72-C4DE-4D3D-9F70-2FCFFC9703DD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0BBC302A-F28D-4A6B-AEC5-E1C552BE8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2575449A-EFD4-4187-AA9A-0028F6A19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FFE36-141B-44B6-8118-CBF36D141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698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27AE2E2-957E-4ECF-A567-0C592FEBE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7045725B-2FDD-475C-86B8-042CC9ABB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77A72-C4DE-4D3D-9F70-2FCFFC9703DD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419143FF-B21C-40F7-B589-D9E59EC9F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572C1709-7A02-4171-B819-3F7872E0C3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FFE36-141B-44B6-8118-CBF36D141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964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4CB4BE15-689C-43A7-BCE6-44293AD2C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77A72-C4DE-4D3D-9F70-2FCFFC9703DD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3EF136A9-E649-4615-B723-497D7C9B6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24315040-F689-47B3-B67B-ED92074F7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FFE36-141B-44B6-8118-CBF36D141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4625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E44BD3D-DEB9-45EB-8B53-3AD7B9C93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8B54BB1-89E5-47FF-866F-ACD8F3F51B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C35A04AF-383B-409C-8FEE-646664735E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691B1EC1-28C8-47F9-A633-9C3683A265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77A72-C4DE-4D3D-9F70-2FCFFC9703DD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E719B159-FA23-47AC-99EC-23D06556A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52BAD3DD-A629-4309-BB8D-C8BFA5265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FFE36-141B-44B6-8118-CBF36D141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3908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5CA5DF9-EF7B-480E-A145-408C909D8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39696000-2B16-48BE-A3D3-44625F5D6E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214166B5-0409-4176-9C9A-A2C0126419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F08B05AF-B071-4C40-8A8F-9A144B596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77A72-C4DE-4D3D-9F70-2FCFFC9703DD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70ACE2F5-DA1C-452D-B7E1-63CB9AC19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9115DEF3-D5F2-4AFB-8404-13342D411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FFE36-141B-44B6-8118-CBF36D141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446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3A02D26-D034-4610-9FE4-B4AFD517DF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8F11F5C4-CA8A-493E-8A79-E22C74230E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73C59253-403E-4CAA-99EA-33388E2DC2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77A72-C4DE-4D3D-9F70-2FCFFC9703DD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46F61B4-F483-454D-AB57-9095BA97BA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360B6D8-525D-4FF3-8B47-20660C92AD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FFE36-141B-44B6-8118-CBF36D141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613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jpeg"/><Relationship Id="rId3" Type="http://schemas.microsoft.com/office/2007/relationships/media" Target="../media/media2.mp3"/><Relationship Id="rId7" Type="http://schemas.openxmlformats.org/officeDocument/2006/relationships/image" Target="../media/image2.jpeg"/><Relationship Id="rId12" Type="http://schemas.openxmlformats.org/officeDocument/2006/relationships/image" Target="../media/image7.png"/><Relationship Id="rId2" Type="http://schemas.openxmlformats.org/officeDocument/2006/relationships/audio" Target="../media/media1.mp3"/><Relationship Id="rId16" Type="http://schemas.openxmlformats.org/officeDocument/2006/relationships/image" Target="../media/image11.jpeg"/><Relationship Id="rId1" Type="http://schemas.microsoft.com/office/2007/relationships/media" Target="../media/media1.mp3"/><Relationship Id="rId6" Type="http://schemas.openxmlformats.org/officeDocument/2006/relationships/image" Target="../media/image1.png"/><Relationship Id="rId11" Type="http://schemas.openxmlformats.org/officeDocument/2006/relationships/image" Target="../media/image6.jpeg"/><Relationship Id="rId5" Type="http://schemas.openxmlformats.org/officeDocument/2006/relationships/slideLayout" Target="../slideLayouts/slideLayout7.xml"/><Relationship Id="rId15" Type="http://schemas.openxmlformats.org/officeDocument/2006/relationships/image" Target="../media/image10.jpeg"/><Relationship Id="rId10" Type="http://schemas.openxmlformats.org/officeDocument/2006/relationships/image" Target="../media/image5.jpeg"/><Relationship Id="rId4" Type="http://schemas.openxmlformats.org/officeDocument/2006/relationships/audio" Target="../media/media2.mp3"/><Relationship Id="rId9" Type="http://schemas.openxmlformats.org/officeDocument/2006/relationships/image" Target="../media/image4.jpeg"/><Relationship Id="rId1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microsoft.com/office/2007/relationships/media" Target="../media/media2.mp3"/><Relationship Id="rId7" Type="http://schemas.openxmlformats.org/officeDocument/2006/relationships/image" Target="../media/image12.jpeg"/><Relationship Id="rId12" Type="http://schemas.openxmlformats.org/officeDocument/2006/relationships/image" Target="../media/image17.png"/><Relationship Id="rId2" Type="http://schemas.openxmlformats.org/officeDocument/2006/relationships/audio" Target="../media/media1.mp3"/><Relationship Id="rId16" Type="http://schemas.openxmlformats.org/officeDocument/2006/relationships/image" Target="../media/image21.png"/><Relationship Id="rId1" Type="http://schemas.microsoft.com/office/2007/relationships/media" Target="../media/media1.mp3"/><Relationship Id="rId6" Type="http://schemas.openxmlformats.org/officeDocument/2006/relationships/image" Target="../media/image1.png"/><Relationship Id="rId11" Type="http://schemas.openxmlformats.org/officeDocument/2006/relationships/image" Target="../media/image16.png"/><Relationship Id="rId5" Type="http://schemas.openxmlformats.org/officeDocument/2006/relationships/slideLayout" Target="../slideLayouts/slideLayout7.xml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audio" Target="../media/media2.mp3"/><Relationship Id="rId9" Type="http://schemas.openxmlformats.org/officeDocument/2006/relationships/image" Target="../media/image14.jpeg"/><Relationship Id="rId1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88099FE2-5143-4C61-BD4B-C9F97C5FD873}"/>
              </a:ext>
            </a:extLst>
          </p:cNvPr>
          <p:cNvSpPr txBox="1"/>
          <p:nvPr/>
        </p:nvSpPr>
        <p:spPr>
          <a:xfrm>
            <a:off x="3468710" y="93978"/>
            <a:ext cx="52545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УБЕРИ ЛИШНЕЕ</a:t>
            </a:r>
          </a:p>
        </p:txBody>
      </p:sp>
      <p:pic>
        <p:nvPicPr>
          <p:cNvPr id="7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0C074A57-905A-4C59-B07E-C79E4EA0507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025669" y="6249140"/>
            <a:ext cx="609600" cy="609600"/>
          </a:xfrm>
          <a:prstGeom prst="rect">
            <a:avLst/>
          </a:prstGeom>
        </p:spPr>
      </p:pic>
      <p:pic>
        <p:nvPicPr>
          <p:cNvPr id="10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E373DA33-821B-43A3-A3BC-7D44F2EBC7B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486400" y="6255976"/>
            <a:ext cx="609600" cy="609600"/>
          </a:xfrm>
          <a:prstGeom prst="rect">
            <a:avLst/>
          </a:prstGeom>
        </p:spPr>
      </p:pic>
      <p:pic>
        <p:nvPicPr>
          <p:cNvPr id="11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6335CB4E-DF3F-4FAF-9BAB-B6A5EF55AA5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074181" y="6203930"/>
            <a:ext cx="609600" cy="609600"/>
          </a:xfrm>
          <a:prstGeom prst="rect">
            <a:avLst/>
          </a:prstGeom>
        </p:spPr>
      </p:pic>
      <p:pic>
        <p:nvPicPr>
          <p:cNvPr id="12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39C4087D-A2C5-4D6C-B1F9-692CA659FA6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683781" y="6219680"/>
            <a:ext cx="609600" cy="609600"/>
          </a:xfrm>
          <a:prstGeom prst="rect">
            <a:avLst/>
          </a:prstGeom>
        </p:spPr>
      </p:pic>
      <p:pic>
        <p:nvPicPr>
          <p:cNvPr id="13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F9BA2833-C8C8-445D-8D69-EC6AB339C73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307624" y="6219680"/>
            <a:ext cx="609600" cy="609600"/>
          </a:xfrm>
          <a:prstGeom prst="rect">
            <a:avLst/>
          </a:prstGeom>
        </p:spPr>
      </p:pic>
      <p:pic>
        <p:nvPicPr>
          <p:cNvPr id="14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943652E4-ACF0-46ED-BC1D-17D2E9DDD50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717595" y="6201392"/>
            <a:ext cx="609600" cy="609600"/>
          </a:xfrm>
          <a:prstGeom prst="rect">
            <a:avLst/>
          </a:prstGeom>
        </p:spPr>
      </p:pic>
      <p:pic>
        <p:nvPicPr>
          <p:cNvPr id="15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1FBB72C8-EB5B-4AE4-BFE3-D852ADEF288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999550" y="6201392"/>
            <a:ext cx="609600" cy="609600"/>
          </a:xfrm>
          <a:prstGeom prst="rect">
            <a:avLst/>
          </a:prstGeom>
        </p:spPr>
      </p:pic>
      <p:pic>
        <p:nvPicPr>
          <p:cNvPr id="16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19B3AF7B-0C88-41AF-B677-C8D035B1E72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382572" y="6219680"/>
            <a:ext cx="609600" cy="609600"/>
          </a:xfrm>
          <a:prstGeom prst="rect">
            <a:avLst/>
          </a:prstGeom>
        </p:spPr>
      </p:pic>
      <p:pic>
        <p:nvPicPr>
          <p:cNvPr id="17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697CEF08-318A-4588-A904-8675677F545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113690" y="6154422"/>
            <a:ext cx="609600" cy="609600"/>
          </a:xfrm>
          <a:prstGeom prst="rect">
            <a:avLst/>
          </a:prstGeom>
        </p:spPr>
      </p:pic>
      <p:sp>
        <p:nvSpPr>
          <p:cNvPr id="26" name="Прямоугольник: скругленные углы 25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C66D9563-E5D4-4E77-B2A8-FD7BBC2E4AAC}"/>
              </a:ext>
            </a:extLst>
          </p:cNvPr>
          <p:cNvSpPr/>
          <p:nvPr/>
        </p:nvSpPr>
        <p:spPr>
          <a:xfrm>
            <a:off x="9747504" y="6016752"/>
            <a:ext cx="1719072" cy="6096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ДАЛЕЕ</a:t>
            </a:r>
          </a:p>
        </p:txBody>
      </p:sp>
      <p:pic>
        <p:nvPicPr>
          <p:cNvPr id="29" name="Рисунок 28">
            <a:extLst>
              <a:ext uri="{FF2B5EF4-FFF2-40B4-BE49-F238E27FC236}">
                <a16:creationId xmlns="" xmlns:a16="http://schemas.microsoft.com/office/drawing/2014/main" id="{526B2510-08A7-484B-BACB-DFA86BC6804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051" y="1505915"/>
            <a:ext cx="1536325" cy="1187160"/>
          </a:xfrm>
          <a:prstGeom prst="rect">
            <a:avLst/>
          </a:prstGeom>
        </p:spPr>
      </p:pic>
      <p:pic>
        <p:nvPicPr>
          <p:cNvPr id="31" name="Рисунок 30">
            <a:extLst>
              <a:ext uri="{FF2B5EF4-FFF2-40B4-BE49-F238E27FC236}">
                <a16:creationId xmlns="" xmlns:a16="http://schemas.microsoft.com/office/drawing/2014/main" id="{DB94AB8E-2AEA-4879-9746-450D5723A1E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0113" y="3763168"/>
            <a:ext cx="1536325" cy="1293393"/>
          </a:xfrm>
          <a:prstGeom prst="rect">
            <a:avLst/>
          </a:prstGeom>
        </p:spPr>
      </p:pic>
      <p:pic>
        <p:nvPicPr>
          <p:cNvPr id="33" name="Рисунок 32">
            <a:extLst>
              <a:ext uri="{FF2B5EF4-FFF2-40B4-BE49-F238E27FC236}">
                <a16:creationId xmlns="" xmlns:a16="http://schemas.microsoft.com/office/drawing/2014/main" id="{48686D2A-2552-448B-AC68-890B183C76A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550" y="1369741"/>
            <a:ext cx="1536325" cy="1459508"/>
          </a:xfrm>
          <a:prstGeom prst="rect">
            <a:avLst/>
          </a:prstGeom>
        </p:spPr>
      </p:pic>
      <p:pic>
        <p:nvPicPr>
          <p:cNvPr id="34" name="Рисунок 33">
            <a:extLst>
              <a:ext uri="{FF2B5EF4-FFF2-40B4-BE49-F238E27FC236}">
                <a16:creationId xmlns="" xmlns:a16="http://schemas.microsoft.com/office/drawing/2014/main" id="{EE5F9616-8F8E-4891-A9E4-8C529FB9A63D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082" y="1358956"/>
            <a:ext cx="1536325" cy="1468761"/>
          </a:xfrm>
          <a:prstGeom prst="rect">
            <a:avLst/>
          </a:prstGeom>
        </p:spPr>
      </p:pic>
      <p:pic>
        <p:nvPicPr>
          <p:cNvPr id="35" name="Рисунок 34">
            <a:extLst>
              <a:ext uri="{FF2B5EF4-FFF2-40B4-BE49-F238E27FC236}">
                <a16:creationId xmlns="" xmlns:a16="http://schemas.microsoft.com/office/drawing/2014/main" id="{47DE10E3-A2FB-4FE4-BFCD-474ACD10BBD0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8581" y="1325174"/>
            <a:ext cx="1536325" cy="1536325"/>
          </a:xfrm>
          <a:prstGeom prst="rect">
            <a:avLst/>
          </a:prstGeom>
        </p:spPr>
      </p:pic>
      <p:pic>
        <p:nvPicPr>
          <p:cNvPr id="36" name="Рисунок 35">
            <a:extLst>
              <a:ext uri="{FF2B5EF4-FFF2-40B4-BE49-F238E27FC236}">
                <a16:creationId xmlns="" xmlns:a16="http://schemas.microsoft.com/office/drawing/2014/main" id="{8F847ECE-7A3A-4F97-BE3A-84EF5F7A2828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341" y="1271177"/>
            <a:ext cx="1536325" cy="1644316"/>
          </a:xfrm>
          <a:prstGeom prst="rect">
            <a:avLst/>
          </a:prstGeom>
        </p:spPr>
      </p:pic>
      <p:pic>
        <p:nvPicPr>
          <p:cNvPr id="39" name="Рисунок 38">
            <a:extLst>
              <a:ext uri="{FF2B5EF4-FFF2-40B4-BE49-F238E27FC236}">
                <a16:creationId xmlns="" xmlns:a16="http://schemas.microsoft.com/office/drawing/2014/main" id="{3A6CB6E3-BA66-43AE-A0C7-EAF54238BF64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051" y="3839902"/>
            <a:ext cx="1536325" cy="1152243"/>
          </a:xfrm>
          <a:prstGeom prst="rect">
            <a:avLst/>
          </a:prstGeom>
        </p:spPr>
      </p:pic>
      <p:pic>
        <p:nvPicPr>
          <p:cNvPr id="40" name="Рисунок 39">
            <a:extLst>
              <a:ext uri="{FF2B5EF4-FFF2-40B4-BE49-F238E27FC236}">
                <a16:creationId xmlns="" xmlns:a16="http://schemas.microsoft.com/office/drawing/2014/main" id="{C2E6E7BF-086F-42B6-8744-8F4E15B5DC9A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550" y="3903915"/>
            <a:ext cx="1536325" cy="1024216"/>
          </a:xfrm>
          <a:prstGeom prst="rect">
            <a:avLst/>
          </a:prstGeom>
        </p:spPr>
      </p:pic>
      <p:pic>
        <p:nvPicPr>
          <p:cNvPr id="41" name="Рисунок 40">
            <a:extLst>
              <a:ext uri="{FF2B5EF4-FFF2-40B4-BE49-F238E27FC236}">
                <a16:creationId xmlns="" xmlns:a16="http://schemas.microsoft.com/office/drawing/2014/main" id="{356D059C-BC3F-480D-B15A-998CB41BD2A0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082" y="3864599"/>
            <a:ext cx="1536325" cy="1090530"/>
          </a:xfrm>
          <a:prstGeom prst="rect">
            <a:avLst/>
          </a:prstGeom>
        </p:spPr>
      </p:pic>
      <p:pic>
        <p:nvPicPr>
          <p:cNvPr id="42" name="Рисунок 41">
            <a:extLst>
              <a:ext uri="{FF2B5EF4-FFF2-40B4-BE49-F238E27FC236}">
                <a16:creationId xmlns="" xmlns:a16="http://schemas.microsoft.com/office/drawing/2014/main" id="{2F7BFD54-055E-4DFE-81B9-C871F1B85776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8581" y="3643509"/>
            <a:ext cx="1536325" cy="1532710"/>
          </a:xfrm>
          <a:prstGeom prst="rect">
            <a:avLst/>
          </a:prstGeom>
        </p:spPr>
      </p:pic>
      <p:pic>
        <p:nvPicPr>
          <p:cNvPr id="3" name="line_open">
            <a:hlinkClick r:id="" action="ppaction://media"/>
            <a:extLst>
              <a:ext uri="{FF2B5EF4-FFF2-40B4-BE49-F238E27FC236}">
                <a16:creationId xmlns="" xmlns:a16="http://schemas.microsoft.com/office/drawing/2014/main" id="{18805485-712D-4287-8A4D-1716EB1CB69E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170494" y="616594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684782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 showWhenStopped="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 showWhenStopped="0">
                <p:cTn id="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 vol="80000" showWhenStopped="0">
                <p:cTn id="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 vol="80000" showWhenStopped="0">
                <p:cTn id="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audio>
              <p:cMediaNode vol="80000" showWhenStopped="0">
                <p:cTn id="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 vol="80000" showWhenStopped="0">
                <p:cTn id="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audio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 vol="80000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86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287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86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3" dur="864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4" dur="864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5" dur="864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6" dur="864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7" dur="864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8" dur="864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9" dur="864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audio>
              <p:cMediaNode vol="80000" showWhenStopped="0">
                <p:cTn id="1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D019B463-D2CA-4193-BC68-E04F5837F13B}"/>
              </a:ext>
            </a:extLst>
          </p:cNvPr>
          <p:cNvSpPr txBox="1"/>
          <p:nvPr/>
        </p:nvSpPr>
        <p:spPr>
          <a:xfrm>
            <a:off x="3468710" y="93978"/>
            <a:ext cx="52545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УБЕРИ ЛИШНЕЕ</a:t>
            </a:r>
          </a:p>
        </p:txBody>
      </p:sp>
      <p:pic>
        <p:nvPicPr>
          <p:cNvPr id="23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FF21D5D6-A5F5-4254-948D-A999F956316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025669" y="6249140"/>
            <a:ext cx="609600" cy="609600"/>
          </a:xfrm>
          <a:prstGeom prst="rect">
            <a:avLst/>
          </a:prstGeom>
        </p:spPr>
      </p:pic>
      <p:pic>
        <p:nvPicPr>
          <p:cNvPr id="24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02FA31F2-0BCC-457F-B70C-E051F1E5954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486400" y="6255976"/>
            <a:ext cx="609600" cy="609600"/>
          </a:xfrm>
          <a:prstGeom prst="rect">
            <a:avLst/>
          </a:prstGeom>
        </p:spPr>
      </p:pic>
      <p:pic>
        <p:nvPicPr>
          <p:cNvPr id="25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A80E9953-B677-4BA9-AEA3-7B5FA909DD7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074181" y="6203930"/>
            <a:ext cx="609600" cy="609600"/>
          </a:xfrm>
          <a:prstGeom prst="rect">
            <a:avLst/>
          </a:prstGeom>
        </p:spPr>
      </p:pic>
      <p:pic>
        <p:nvPicPr>
          <p:cNvPr id="26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E04911E9-3404-4A21-AA0D-2EF61C7E413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683781" y="6219680"/>
            <a:ext cx="609600" cy="609600"/>
          </a:xfrm>
          <a:prstGeom prst="rect">
            <a:avLst/>
          </a:prstGeom>
        </p:spPr>
      </p:pic>
      <p:pic>
        <p:nvPicPr>
          <p:cNvPr id="27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32B714F3-412A-43ED-B71F-3BA74D6BB01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307624" y="6219680"/>
            <a:ext cx="609600" cy="609600"/>
          </a:xfrm>
          <a:prstGeom prst="rect">
            <a:avLst/>
          </a:prstGeom>
        </p:spPr>
      </p:pic>
      <p:pic>
        <p:nvPicPr>
          <p:cNvPr id="28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E0E26719-4B5C-4F2F-82F1-5E9D5831590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717595" y="6201392"/>
            <a:ext cx="609600" cy="609600"/>
          </a:xfrm>
          <a:prstGeom prst="rect">
            <a:avLst/>
          </a:prstGeom>
        </p:spPr>
      </p:pic>
      <p:pic>
        <p:nvPicPr>
          <p:cNvPr id="29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5C636F4E-6736-499C-A45A-5BF6CE12E09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999550" y="6201392"/>
            <a:ext cx="609600" cy="609600"/>
          </a:xfrm>
          <a:prstGeom prst="rect">
            <a:avLst/>
          </a:prstGeom>
        </p:spPr>
      </p:pic>
      <p:pic>
        <p:nvPicPr>
          <p:cNvPr id="30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5D5E7909-EED2-41D6-88A4-3060619CD61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382572" y="6219680"/>
            <a:ext cx="609600" cy="609600"/>
          </a:xfrm>
          <a:prstGeom prst="rect">
            <a:avLst/>
          </a:prstGeom>
        </p:spPr>
      </p:pic>
      <p:pic>
        <p:nvPicPr>
          <p:cNvPr id="31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C2623C28-559F-41E4-A35F-375B0D48683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113690" y="6154422"/>
            <a:ext cx="609600" cy="609600"/>
          </a:xfrm>
          <a:prstGeom prst="rect">
            <a:avLst/>
          </a:prstGeom>
        </p:spPr>
      </p:pic>
      <p:sp>
        <p:nvSpPr>
          <p:cNvPr id="32" name="Прямоугольник: скругленные углы 31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4BEBC2BE-773B-4B8E-8C4B-73AD40CD23EC}"/>
              </a:ext>
            </a:extLst>
          </p:cNvPr>
          <p:cNvSpPr/>
          <p:nvPr/>
        </p:nvSpPr>
        <p:spPr>
          <a:xfrm>
            <a:off x="9747504" y="6016752"/>
            <a:ext cx="1719072" cy="6096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ДАЛЕЕ</a:t>
            </a:r>
          </a:p>
        </p:txBody>
      </p:sp>
      <p:pic>
        <p:nvPicPr>
          <p:cNvPr id="33" name="Рисунок 32">
            <a:extLst>
              <a:ext uri="{FF2B5EF4-FFF2-40B4-BE49-F238E27FC236}">
                <a16:creationId xmlns="" xmlns:a16="http://schemas.microsoft.com/office/drawing/2014/main" id="{DC64A9EE-B4C1-48DF-8474-70AF50D0FA8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051" y="1539653"/>
            <a:ext cx="1536325" cy="1083109"/>
          </a:xfrm>
          <a:prstGeom prst="rect">
            <a:avLst/>
          </a:prstGeom>
        </p:spPr>
      </p:pic>
      <p:pic>
        <p:nvPicPr>
          <p:cNvPr id="34" name="Рисунок 33">
            <a:extLst>
              <a:ext uri="{FF2B5EF4-FFF2-40B4-BE49-F238E27FC236}">
                <a16:creationId xmlns="" xmlns:a16="http://schemas.microsoft.com/office/drawing/2014/main" id="{20C49370-9414-4DB6-8B52-F2FAD2AA58B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0715" y="3699750"/>
            <a:ext cx="1536325" cy="1383652"/>
          </a:xfrm>
          <a:prstGeom prst="rect">
            <a:avLst/>
          </a:prstGeom>
        </p:spPr>
      </p:pic>
      <p:pic>
        <p:nvPicPr>
          <p:cNvPr id="36" name="Рисунок 35">
            <a:extLst>
              <a:ext uri="{FF2B5EF4-FFF2-40B4-BE49-F238E27FC236}">
                <a16:creationId xmlns="" xmlns:a16="http://schemas.microsoft.com/office/drawing/2014/main" id="{CC85CAC6-B820-42F5-BD01-9F36002E51C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082" y="1552001"/>
            <a:ext cx="1536325" cy="1046095"/>
          </a:xfrm>
          <a:prstGeom prst="rect">
            <a:avLst/>
          </a:prstGeom>
        </p:spPr>
      </p:pic>
      <p:pic>
        <p:nvPicPr>
          <p:cNvPr id="38" name="Рисунок 37">
            <a:extLst>
              <a:ext uri="{FF2B5EF4-FFF2-40B4-BE49-F238E27FC236}">
                <a16:creationId xmlns="" xmlns:a16="http://schemas.microsoft.com/office/drawing/2014/main" id="{67B6472A-B916-402D-8AEB-EFB61EA25D4D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341" y="1368185"/>
            <a:ext cx="1536325" cy="1413724"/>
          </a:xfrm>
          <a:prstGeom prst="rect">
            <a:avLst/>
          </a:prstGeom>
        </p:spPr>
      </p:pic>
      <p:pic>
        <p:nvPicPr>
          <p:cNvPr id="39" name="Рисунок 38">
            <a:extLst>
              <a:ext uri="{FF2B5EF4-FFF2-40B4-BE49-F238E27FC236}">
                <a16:creationId xmlns="" xmlns:a16="http://schemas.microsoft.com/office/drawing/2014/main" id="{DEC3F744-F3AC-4813-B6A4-F607739B6DA8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051" y="3621335"/>
            <a:ext cx="1536325" cy="1552801"/>
          </a:xfrm>
          <a:prstGeom prst="rect">
            <a:avLst/>
          </a:prstGeom>
        </p:spPr>
      </p:pic>
      <p:pic>
        <p:nvPicPr>
          <p:cNvPr id="40" name="Рисунок 39">
            <a:extLst>
              <a:ext uri="{FF2B5EF4-FFF2-40B4-BE49-F238E27FC236}">
                <a16:creationId xmlns="" xmlns:a16="http://schemas.microsoft.com/office/drawing/2014/main" id="{853BD904-E261-4B82-9535-1E707403B6D9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550" y="3686625"/>
            <a:ext cx="1536325" cy="1422220"/>
          </a:xfrm>
          <a:prstGeom prst="rect">
            <a:avLst/>
          </a:prstGeom>
        </p:spPr>
      </p:pic>
      <p:pic>
        <p:nvPicPr>
          <p:cNvPr id="41" name="Рисунок 40">
            <a:extLst>
              <a:ext uri="{FF2B5EF4-FFF2-40B4-BE49-F238E27FC236}">
                <a16:creationId xmlns="" xmlns:a16="http://schemas.microsoft.com/office/drawing/2014/main" id="{791BF4A6-CDC8-4B60-B5B3-99B8DD62E463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082" y="3639544"/>
            <a:ext cx="1536325" cy="1504065"/>
          </a:xfrm>
          <a:prstGeom prst="rect">
            <a:avLst/>
          </a:prstGeom>
        </p:spPr>
      </p:pic>
      <p:pic>
        <p:nvPicPr>
          <p:cNvPr id="42" name="Рисунок 41">
            <a:extLst>
              <a:ext uri="{FF2B5EF4-FFF2-40B4-BE49-F238E27FC236}">
                <a16:creationId xmlns="" xmlns:a16="http://schemas.microsoft.com/office/drawing/2014/main" id="{CE32CBC3-F610-4C06-84A3-D2517A6655BF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8581" y="3741210"/>
            <a:ext cx="1536325" cy="1300733"/>
          </a:xfrm>
          <a:prstGeom prst="rect">
            <a:avLst/>
          </a:prstGeom>
        </p:spPr>
      </p:pic>
      <p:pic>
        <p:nvPicPr>
          <p:cNvPr id="3" name="line_open">
            <a:hlinkClick r:id="" action="ppaction://media"/>
            <a:extLst>
              <a:ext uri="{FF2B5EF4-FFF2-40B4-BE49-F238E27FC236}">
                <a16:creationId xmlns="" xmlns:a16="http://schemas.microsoft.com/office/drawing/2014/main" id="{F32CF582-F731-415F-955A-8DD9C2ECDF3E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735913" y="6191733"/>
            <a:ext cx="609600" cy="609600"/>
          </a:xfrm>
          <a:prstGeom prst="rect">
            <a:avLst/>
          </a:prstGeom>
        </p:spPr>
      </p:pic>
      <p:pic>
        <p:nvPicPr>
          <p:cNvPr id="5" name="line_open">
            <a:hlinkClick r:id="" action="ppaction://media"/>
            <a:extLst>
              <a:ext uri="{FF2B5EF4-FFF2-40B4-BE49-F238E27FC236}">
                <a16:creationId xmlns="" xmlns:a16="http://schemas.microsoft.com/office/drawing/2014/main" id="{FA028E54-7EA5-42CE-B2C4-745FD628D1F7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319730" y="6158047"/>
            <a:ext cx="609600" cy="609600"/>
          </a:xfrm>
          <a:prstGeom prst="rect">
            <a:avLst/>
          </a:prstGeom>
        </p:spPr>
      </p:pic>
      <p:pic>
        <p:nvPicPr>
          <p:cNvPr id="43" name="Рисунок 42">
            <a:extLst>
              <a:ext uri="{FF2B5EF4-FFF2-40B4-BE49-F238E27FC236}">
                <a16:creationId xmlns="" xmlns:a16="http://schemas.microsoft.com/office/drawing/2014/main" id="{20C49370-9414-4DB6-8B52-F2FAD2AA58B7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1255" y="1343293"/>
            <a:ext cx="1536325" cy="1461198"/>
          </a:xfrm>
          <a:prstGeom prst="rect">
            <a:avLst/>
          </a:prstGeom>
        </p:spPr>
      </p:pic>
      <p:pic>
        <p:nvPicPr>
          <p:cNvPr id="44" name="Рисунок 43">
            <a:extLst>
              <a:ext uri="{FF2B5EF4-FFF2-40B4-BE49-F238E27FC236}">
                <a16:creationId xmlns="" xmlns:a16="http://schemas.microsoft.com/office/drawing/2014/main" id="{20C49370-9414-4DB6-8B52-F2FAD2AA58B7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137" y="1297579"/>
            <a:ext cx="1536325" cy="1552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803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4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864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864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287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287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864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3" dur="864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4" dur="864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5" dur="864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6" dur="864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7" dur="864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audio>
              <p:cMediaNode vol="80000" showWhenStopped="0">
                <p:cTn id="9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audio>
              <p:cMediaNode vol="80000" showWhenStopped="0">
                <p:cTn id="9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audio>
              <p:cMediaNode vol="80000" showWhenStopped="0">
                <p:cTn id="10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  <p:audio>
              <p:cMediaNode vol="80000" showWhenStopped="0">
                <p:cTn id="10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  <p:audio>
              <p:cMediaNode vol="80000" showWhenStopped="0">
                <p:cTn id="10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audio>
              <p:cMediaNode vol="80000" showWhenStopped="0">
                <p:cTn id="10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audio>
              <p:cMediaNode vol="80000" showWhenStopped="0">
                <p:cTn id="10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  <p:audio>
              <p:cMediaNode vol="80000" showWhenStopped="0">
                <p:cTn id="10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  <p:audio>
              <p:cMediaNode vol="80000" showWhenStopped="0">
                <p:cTn id="10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  <p:audio>
              <p:cMediaNode vol="80000">
                <p:cTn id="10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 showWhenStopped="0">
                <p:cTn id="10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3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</TotalTime>
  <Words>6</Words>
  <Application>Microsoft Office PowerPoint</Application>
  <PresentationFormat>Широкоэкранный</PresentationFormat>
  <Paragraphs>4</Paragraphs>
  <Slides>2</Slides>
  <Notes>0</Notes>
  <HiddenSlides>0</HiddenSlides>
  <MMClips>21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Георгий Аствацатуров</dc:creator>
  <cp:lastModifiedBy>Notebook</cp:lastModifiedBy>
  <cp:revision>13</cp:revision>
  <dcterms:created xsi:type="dcterms:W3CDTF">2020-08-01T13:03:30Z</dcterms:created>
  <dcterms:modified xsi:type="dcterms:W3CDTF">2020-08-06T08:33:35Z</dcterms:modified>
</cp:coreProperties>
</file>