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F5DD976-D062-4BBE-9C9B-3C998FC7D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86A22F16-FCAD-432F-8A64-421CF9126B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A40AC47-C463-4B66-ACA5-8A33A2D09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360A-6D16-42AB-BE32-CEC680A016C2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363F9B2-668E-4F89-8006-B6296B430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E93F3C6-B323-4B7A-80A6-FF3B78595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6470-2C48-4EA2-8676-030319870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387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93FD4C3-5634-4D3C-9A65-6A6B65734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F8F5EFE4-3E16-44DD-949D-1A5FB2A981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8221A34-0ABD-466F-8233-8F40F7DFE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360A-6D16-42AB-BE32-CEC680A016C2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85B8EFA-002F-4A16-AC7C-B360A50E1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E0AB7BD-3794-4659-9EF6-AA6B6FD2A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6470-2C48-4EA2-8676-030319870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111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220ACFF5-D19B-4153-9E83-1AED945832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C6DFDBB9-1BDD-4A47-8CB3-A399BD5A10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3347E32-CC3D-4FE6-9EA3-9E3284E19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360A-6D16-42AB-BE32-CEC680A016C2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C9C38F8-5FE0-45B1-90DB-A5170DEFE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036D541-1296-4AF2-85BB-E0CB7B42B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6470-2C48-4EA2-8676-030319870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707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AB2EE88-C741-42B2-9E63-FA7DE946C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FC61EC4-64D4-47F3-B7DE-20442F6178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CEF5AC3-DA0C-4FC3-8552-66F811E2F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360A-6D16-42AB-BE32-CEC680A016C2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256F552-D83B-4788-B2DA-9C4E9B6F2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D650B72-CAE0-42A4-A42F-200C497F2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6470-2C48-4EA2-8676-030319870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549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ED7EBE5-4CF3-4A68-8F2D-A90A789D5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39CBBF61-DE8F-4910-BFF1-C7BAC755B3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39875D0-C88B-4190-B1AF-8E6A3FE62E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360A-6D16-42AB-BE32-CEC680A016C2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FF6241C-6682-4B30-94B4-8E69F50D4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AD90326-1B90-4C35-AE93-E8A339D37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6470-2C48-4EA2-8676-030319870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768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369D3BD-07BC-4154-9819-388CB732A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4A4CCDE-D4DD-4FFF-9EA9-4F7FA64F45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317310FC-53A7-4E81-BF68-FCE5491A58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C8BB2DBF-047F-4DBC-9708-D8434BDB18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360A-6D16-42AB-BE32-CEC680A016C2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F589B189-5D4E-42CB-B85B-86ACA5093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C12660F5-6874-42DD-95B1-A8E1B7DA7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6470-2C48-4EA2-8676-030319870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595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0D86786-C1AB-4240-B051-C089C7887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B908F4A9-FFB7-4E23-ADCC-23CE3BF72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53C66201-496A-4598-8DAE-C46AF0FA57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FBE95F1E-3E3E-4E54-9DB5-ABDF83FF4E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F9872049-93DE-4DAB-AD6B-B7C784F71C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7DC23DCD-39EE-4C52-9638-04C8CC4B9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360A-6D16-42AB-BE32-CEC680A016C2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39C44227-82EC-4909-A109-1193AF200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99F108C7-50F6-41D1-ABEE-427E703E5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6470-2C48-4EA2-8676-030319870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163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6491583-CDBB-4E08-AD61-5DF243019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F68BFC5A-68A7-4506-8CFA-C671596E5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360A-6D16-42AB-BE32-CEC680A016C2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69FB27E3-41FC-409C-91CF-FBD63A9B4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2531D0E6-1E64-4935-8C08-A26833DDC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6470-2C48-4EA2-8676-030319870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673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76AAEBE5-0F92-473A-8D9D-BC76DDDD2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360A-6D16-42AB-BE32-CEC680A016C2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3B766FD9-1532-43CC-81CD-0E52B5969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880E5A40-1A09-4589-832E-0EFE52F06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6470-2C48-4EA2-8676-030319870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302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6AB024D-02A4-4FE1-A873-F35CE2E9F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071C13D-136F-4A8E-8705-30A8E826A0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BF050FB7-143C-4B70-91AB-6BFE71FD67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7CA8FE4D-9E46-46A3-B000-E36ED8014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360A-6D16-42AB-BE32-CEC680A016C2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89438945-2737-40F9-8188-EF97865D2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FFC1E8CB-73D5-41F0-9662-4AC5F0BAA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6470-2C48-4EA2-8676-030319870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359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077C3F0-8E3F-4A6F-B536-EB7843BCB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57104E27-6858-4962-B911-10C2353627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44BE39BF-E3BF-49B2-906C-79574886C4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2BE7865A-91CC-4D07-9662-1B04BAB1A3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360A-6D16-42AB-BE32-CEC680A016C2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A329B194-64BE-4213-BB8D-AC269EF6A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EF27964B-6CF4-4C3E-9E0A-8AD7E749B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6470-2C48-4EA2-8676-030319870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18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CCB748E-5990-486C-B167-BF049969C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5A75738-388B-4725-A6CD-A671A4AD47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80AAAC2-DF06-4302-95B9-D0C545394E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E360A-6D16-42AB-BE32-CEC680A016C2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EBEC128-2779-4A78-AAC0-DB35641AA9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18DDC05-168A-4220-8B24-DF85BB451E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EF6470-2C48-4EA2-8676-030319870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249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jp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png"/><Relationship Id="rId9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9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8.jpeg"/><Relationship Id="rId5" Type="http://schemas.openxmlformats.org/officeDocument/2006/relationships/image" Target="../media/image7.jpg"/><Relationship Id="rId10" Type="http://schemas.openxmlformats.org/officeDocument/2006/relationships/image" Target="../media/image12.jpeg"/><Relationship Id="rId4" Type="http://schemas.openxmlformats.org/officeDocument/2006/relationships/image" Target="../media/image3.png"/><Relationship Id="rId9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7036D1AD-265A-49C0-BC86-782653A8CF0B}"/>
              </a:ext>
            </a:extLst>
          </p:cNvPr>
          <p:cNvSpPr/>
          <p:nvPr/>
        </p:nvSpPr>
        <p:spPr>
          <a:xfrm>
            <a:off x="896187" y="638208"/>
            <a:ext cx="5655212" cy="573109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7D785983-120A-4AA0-9690-33FCC14D8BE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5037" y="2532588"/>
            <a:ext cx="1257115" cy="105833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6D68B621-37B3-45D4-AF2A-ADB5E6C2510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1547" y="3738420"/>
            <a:ext cx="905334" cy="1106520"/>
          </a:xfrm>
          <a:prstGeom prst="rect">
            <a:avLst/>
          </a:prstGeom>
        </p:spPr>
      </p:pic>
      <p:pic>
        <p:nvPicPr>
          <p:cNvPr id="12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95A1A4D6-39C7-49BE-8F17-76E62267065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347725" y="6248400"/>
            <a:ext cx="609600" cy="609600"/>
          </a:xfrm>
          <a:prstGeom prst="rect">
            <a:avLst/>
          </a:prstGeom>
        </p:spPr>
      </p:pic>
      <p:pic>
        <p:nvPicPr>
          <p:cNvPr id="14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77A8040C-F202-4E29-B805-0FEE6D3163B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025669" y="6249140"/>
            <a:ext cx="609600" cy="609600"/>
          </a:xfrm>
          <a:prstGeom prst="rect">
            <a:avLst/>
          </a:prstGeom>
        </p:spPr>
      </p:pic>
      <p:sp>
        <p:nvSpPr>
          <p:cNvPr id="15" name="Прямоугольник: скругленные углы 14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58BEDA68-E943-435D-882A-A78EC14A8FBC}"/>
              </a:ext>
            </a:extLst>
          </p:cNvPr>
          <p:cNvSpPr/>
          <p:nvPr/>
        </p:nvSpPr>
        <p:spPr>
          <a:xfrm>
            <a:off x="7022592" y="6105385"/>
            <a:ext cx="1627632" cy="642887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ДАЛЕЕ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187" y="638208"/>
            <a:ext cx="5749312" cy="573109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5F379921-818B-42A1-AA49-B0F0CE52C85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1067" y="1348728"/>
            <a:ext cx="1329043" cy="102698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08C5BE90-0FE5-4E87-AF4B-4D554A3FF52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440" y="5043524"/>
            <a:ext cx="1100775" cy="1045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936786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 showWhenStopped="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4.81481E-6 L -0.72175 0.1794 " pathEditMode="relative" rAng="0" ptsTypes="AA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94" y="89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4.81481E-6 L -0.63932 -0.1296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66" y="-6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864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864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 showWhenStopped="0">
                <p:cTn id="3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36A3398E-9DFB-406B-8E32-D92A6752A7B2}"/>
              </a:ext>
            </a:extLst>
          </p:cNvPr>
          <p:cNvSpPr/>
          <p:nvPr/>
        </p:nvSpPr>
        <p:spPr>
          <a:xfrm>
            <a:off x="972828" y="629593"/>
            <a:ext cx="5655212" cy="573109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2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95A1A4D6-39C7-49BE-8F17-76E62267065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042925" y="6248400"/>
            <a:ext cx="609600" cy="609600"/>
          </a:xfrm>
          <a:prstGeom prst="rect">
            <a:avLst/>
          </a:prstGeom>
        </p:spPr>
      </p:pic>
      <p:pic>
        <p:nvPicPr>
          <p:cNvPr id="14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77A8040C-F202-4E29-B805-0FEE6D3163B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831080" y="6248400"/>
            <a:ext cx="609600" cy="609600"/>
          </a:xfrm>
          <a:prstGeom prst="rect">
            <a:avLst/>
          </a:prstGeom>
        </p:spPr>
      </p:pic>
      <p:sp>
        <p:nvSpPr>
          <p:cNvPr id="15" name="Прямоугольник: скругленные углы 14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58BEDA68-E943-435D-882A-A78EC14A8FBC}"/>
              </a:ext>
            </a:extLst>
          </p:cNvPr>
          <p:cNvSpPr/>
          <p:nvPr/>
        </p:nvSpPr>
        <p:spPr>
          <a:xfrm>
            <a:off x="7022592" y="6105385"/>
            <a:ext cx="1627632" cy="642887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ДАЛЕЕ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827" y="629592"/>
            <a:ext cx="5801460" cy="611867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5F379921-818B-42A1-AA49-B0F0CE52C85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9439" y="543162"/>
            <a:ext cx="1249550" cy="833033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="" xmlns:a16="http://schemas.microsoft.com/office/drawing/2014/main" id="{08C5BE90-0FE5-4E87-AF4B-4D554A3FF52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9439" y="1464186"/>
            <a:ext cx="1406294" cy="108668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32C321F9-6136-4348-8250-01704A94674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3253" y="2778457"/>
            <a:ext cx="1045736" cy="104573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6D68B621-37B3-45D4-AF2A-ADB5E6C2510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5223" y="3920127"/>
            <a:ext cx="1105654" cy="98280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08C5BE90-0FE5-4E87-AF4B-4D554A3FF52E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957" y="5141880"/>
            <a:ext cx="1157419" cy="1106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241858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 showWhenStopped="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4.81481E-6 L -0.72175 0.1794 " pathEditMode="relative" rAng="0" ptsTypes="AA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94" y="89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4.81481E-6 L -0.63932 -0.1296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66" y="-6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864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 showWhenStopped="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4.81481E-6 L -0.72175 0.1794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94" y="89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4.81481E-6 L -0.63932 -0.12962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66" y="-6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776</TotalTime>
  <Words>2</Words>
  <Application>Microsoft Office PowerPoint</Application>
  <PresentationFormat>Широкоэкранный</PresentationFormat>
  <Paragraphs>2</Paragraphs>
  <Slides>2</Slides>
  <Notes>0</Notes>
  <HiddenSlides>0</HiddenSlides>
  <MMClips>4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Георгий Аствацатуров</dc:creator>
  <cp:lastModifiedBy>Notebook</cp:lastModifiedBy>
  <cp:revision>16</cp:revision>
  <dcterms:created xsi:type="dcterms:W3CDTF">2020-07-18T06:52:42Z</dcterms:created>
  <dcterms:modified xsi:type="dcterms:W3CDTF">2020-08-03T20:10:54Z</dcterms:modified>
</cp:coreProperties>
</file>