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funart.pro/uploads/posts/2020-04/1587312760_5-p-nezhnie-sirenevie-foni-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757963" y="4365104"/>
            <a:ext cx="62085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Учитель начальных классов  МБОУ «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Подсинская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СШ»</a:t>
            </a:r>
          </a:p>
          <a:p>
            <a:pPr algn="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Писаренко Е.В.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55576" y="1340768"/>
            <a:ext cx="77757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Играем с частями речи 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funart.pro/uploads/posts/2020-04/1587312760_5-p-nezhnie-sirenevie-foni-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638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404664"/>
            <a:ext cx="7776864" cy="5832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funart.pro/uploads/posts/2020-04/1587312760_5-p-nezhnie-sirenevie-foni-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43608" y="2420888"/>
            <a:ext cx="735970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внимание!!!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funart.pro/uploads/posts/2020-04/1587312760_5-p-nezhnie-sirenevie-foni-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95536" y="764704"/>
            <a:ext cx="8568952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Игра- это искра, зажигающая огонек пытливости и любознательности. 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95936" y="4941168"/>
            <a:ext cx="496732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В.А. Сухомлинский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funart.pro/uploads/posts/2020-04/1587312760_5-p-nezhnie-sirenevie-foni-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3554" name="Picture 2" descr="https://bipbap.ru/wp-content/uploads/2020/01/4-41-1399x1536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8750" r="21875"/>
          <a:stretch>
            <a:fillRect/>
          </a:stretch>
        </p:blipFill>
        <p:spPr bwMode="auto">
          <a:xfrm>
            <a:off x="2987824" y="332656"/>
            <a:ext cx="2736304" cy="583264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51520" y="836712"/>
            <a:ext cx="32367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внимание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64088" y="4509120"/>
            <a:ext cx="352372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мышление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084168" y="1628800"/>
            <a:ext cx="23471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память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2132856"/>
            <a:ext cx="24689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чувство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11560" y="5157192"/>
            <a:ext cx="29722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сознание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971600" y="3573016"/>
            <a:ext cx="15962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воля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436096" y="3068960"/>
            <a:ext cx="34632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поведение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funart.pro/uploads/posts/2020-04/1587312760_5-p-nezhnie-sirenevie-foni-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971600" y="-243408"/>
            <a:ext cx="665568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15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!</a:t>
            </a:r>
            <a:endParaRPr lang="ru-RU" sz="115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1115616" y="528935"/>
            <a:ext cx="7776864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Сущность дидактических игр заключается в решении познавательных задач, поставленных в занимательной форме</a:t>
            </a:r>
            <a:endParaRPr kumimoji="0" lang="ru-RU" sz="6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funart.pro/uploads/posts/2020-04/1587312760_5-p-nezhnie-sirenevie-foni-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1506" name="Picture 2" descr="https://i.sunhome.ru/poetry/34/rezhisser-v3.ori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2276872"/>
            <a:ext cx="5806129" cy="393075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39552" y="260648"/>
            <a:ext cx="813690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Послушайте - и Вы забудете, посмотрите - и Вы запомните, сделайте - и Вы поймете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Конфуций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funart.pro/uploads/posts/2020-04/1587312760_5-p-nezhnie-sirenevie-foni-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411760" y="188640"/>
            <a:ext cx="45293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«Где я живу?»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0482" name="Picture 2" descr="https://i.pinimg.com/736x/4a/28/6c/4a286cfa2ea81239c51b98a9715449dc--house-coloring-pages-coloring-sheet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124744"/>
            <a:ext cx="2322257" cy="3096344"/>
          </a:xfrm>
          <a:prstGeom prst="rect">
            <a:avLst/>
          </a:prstGeom>
          <a:noFill/>
        </p:spPr>
      </p:pic>
      <p:pic>
        <p:nvPicPr>
          <p:cNvPr id="8" name="Picture 2" descr="https://i.pinimg.com/736x/4a/28/6c/4a286cfa2ea81239c51b98a9715449dc--house-coloring-pages-coloring-sheet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00" y="1052736"/>
            <a:ext cx="2520280" cy="3360374"/>
          </a:xfrm>
          <a:prstGeom prst="rect">
            <a:avLst/>
          </a:prstGeom>
          <a:noFill/>
        </p:spPr>
      </p:pic>
      <p:pic>
        <p:nvPicPr>
          <p:cNvPr id="9" name="Picture 2" descr="https://i.pinimg.com/736x/4a/28/6c/4a286cfa2ea81239c51b98a9715449dc--house-coloring-pages-coloring-sheet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3429000"/>
            <a:ext cx="2304256" cy="3072342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 rot="19583328">
            <a:off x="813950" y="2477850"/>
            <a:ext cx="144167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глагол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479634" y="2967335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2" name="Прямоугольник 11"/>
          <p:cNvSpPr/>
          <p:nvPr/>
        </p:nvSpPr>
        <p:spPr>
          <a:xfrm rot="19127958">
            <a:off x="6187454" y="2513975"/>
            <a:ext cx="288431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существительное</a:t>
            </a:r>
            <a:endParaRPr lang="ru-RU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 rot="19024750">
            <a:off x="3283223" y="4820057"/>
            <a:ext cx="304641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прилагательное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067944" y="1340768"/>
            <a:ext cx="1449436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мная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леб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дет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зеленый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83568" y="4437112"/>
            <a:ext cx="1257075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купить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белый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рисую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река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876256" y="4509120"/>
            <a:ext cx="1475981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писать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честный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заяц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книга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funart.pro/uploads/posts/2020-04/1587312760_5-p-nezhnie-sirenevie-foni-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699792" y="188640"/>
            <a:ext cx="36320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«На букву»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27584" y="1916832"/>
            <a:ext cx="7622600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Прилагательное: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большой, белый, быстрый …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Существительное: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кино, книга, крокодил …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Глагол: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петь, плавать, прыгать …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funart.pro/uploads/posts/2020-04/1587312760_5-p-nezhnie-sirenevie-foni-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771800" y="548680"/>
            <a:ext cx="371447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4-й лишний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19672" y="2348880"/>
            <a:ext cx="63586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Бегу, играю, белый, прыгать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funart.pro/uploads/posts/2020-04/1587312760_5-p-nezhnie-sirenevie-foni-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7409" name="Picture 1" descr="C:\Users\хХх\Desktop\img5.jpg"/>
          <p:cNvPicPr>
            <a:picLocks noChangeAspect="1" noChangeArrowheads="1"/>
          </p:cNvPicPr>
          <p:nvPr/>
        </p:nvPicPr>
        <p:blipFill>
          <a:blip r:embed="rId3" cstate="print"/>
          <a:srcRect l="3341" r="25194"/>
          <a:stretch>
            <a:fillRect/>
          </a:stretch>
        </p:blipFill>
        <p:spPr bwMode="auto">
          <a:xfrm>
            <a:off x="1331640" y="620688"/>
            <a:ext cx="6696744" cy="52710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129</Words>
  <Application>Microsoft Office PowerPoint</Application>
  <PresentationFormat>Экран (4:3)</PresentationFormat>
  <Paragraphs>39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хХх</dc:creator>
  <cp:lastModifiedBy>хХх</cp:lastModifiedBy>
  <cp:revision>5</cp:revision>
  <dcterms:created xsi:type="dcterms:W3CDTF">2020-08-21T06:10:56Z</dcterms:created>
  <dcterms:modified xsi:type="dcterms:W3CDTF">2020-08-21T06:58:20Z</dcterms:modified>
</cp:coreProperties>
</file>