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16632"/>
            <a:ext cx="8640960" cy="2009191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dirty="0" smtClean="0"/>
              <a:t>Развивающая</a:t>
            </a:r>
            <a:r>
              <a:rPr lang="en-US" sz="3200" dirty="0" smtClean="0"/>
              <a:t> </a:t>
            </a:r>
            <a:r>
              <a:rPr lang="ru-RU" sz="3200" smtClean="0"/>
              <a:t>интерактивная </a:t>
            </a:r>
            <a:r>
              <a:rPr lang="ru-RU" sz="3200" dirty="0"/>
              <a:t>математическая игра по мотивам сказки</a:t>
            </a:r>
            <a:br>
              <a:rPr lang="ru-RU" sz="3200" dirty="0"/>
            </a:br>
            <a:r>
              <a:rPr lang="ru-RU" sz="3200" dirty="0"/>
              <a:t>Г.Х. Андерсена «Снежная Королева»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843087"/>
            <a:ext cx="5040560" cy="4898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202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3128" y="0"/>
            <a:ext cx="9013367" cy="674136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 smtClean="0"/>
              <a:t>Герда </a:t>
            </a:r>
            <a:r>
              <a:rPr lang="ru-RU" dirty="0"/>
              <a:t>с северным </a:t>
            </a:r>
            <a:r>
              <a:rPr lang="ru-RU" dirty="0" smtClean="0"/>
              <a:t>оленем</a:t>
            </a:r>
          </a:p>
          <a:p>
            <a:pPr marL="45720" indent="0">
              <a:buNone/>
            </a:pPr>
            <a:r>
              <a:rPr lang="ru-RU" dirty="0" smtClean="0"/>
              <a:t>Добрались </a:t>
            </a:r>
            <a:r>
              <a:rPr lang="ru-RU" dirty="0"/>
              <a:t>на Крайний север.</a:t>
            </a:r>
          </a:p>
          <a:p>
            <a:pPr marL="45720" indent="0">
              <a:buNone/>
            </a:pPr>
            <a:r>
              <a:rPr lang="ru-RU" dirty="0" smtClean="0"/>
              <a:t>Отпустив </a:t>
            </a:r>
            <a:r>
              <a:rPr lang="ru-RU" dirty="0"/>
              <a:t>его она</a:t>
            </a:r>
          </a:p>
          <a:p>
            <a:pPr marL="45720" indent="0">
              <a:buNone/>
            </a:pPr>
            <a:r>
              <a:rPr lang="ru-RU" dirty="0" smtClean="0"/>
              <a:t>Путь </a:t>
            </a:r>
            <a:r>
              <a:rPr lang="ru-RU" dirty="0"/>
              <a:t>продолжила одна.</a:t>
            </a:r>
          </a:p>
          <a:p>
            <a:pPr marL="45720" indent="0">
              <a:buNone/>
            </a:pPr>
            <a:r>
              <a:rPr lang="ru-RU" dirty="0" smtClean="0"/>
              <a:t> </a:t>
            </a:r>
            <a:r>
              <a:rPr lang="ru-RU" dirty="0"/>
              <a:t>Вся дрожит, замерзли ноги,</a:t>
            </a:r>
          </a:p>
          <a:p>
            <a:pPr marL="45720" indent="0">
              <a:buNone/>
            </a:pPr>
            <a:r>
              <a:rPr lang="ru-RU" dirty="0"/>
              <a:t> </a:t>
            </a:r>
            <a:r>
              <a:rPr lang="ru-RU" dirty="0" smtClean="0"/>
              <a:t>Вот </a:t>
            </a:r>
            <a:r>
              <a:rPr lang="ru-RU" dirty="0"/>
              <a:t>и царские чертоги.</a:t>
            </a:r>
          </a:p>
          <a:p>
            <a:pPr marL="45720" indent="0">
              <a:buNone/>
            </a:pPr>
            <a:r>
              <a:rPr lang="ru-RU" dirty="0"/>
              <a:t> </a:t>
            </a:r>
            <a:r>
              <a:rPr lang="ru-RU" dirty="0" smtClean="0"/>
              <a:t>Во  </a:t>
            </a:r>
            <a:r>
              <a:rPr lang="ru-RU" dirty="0"/>
              <a:t>всю мощь взялись за дело</a:t>
            </a:r>
          </a:p>
          <a:p>
            <a:pPr marL="45720" indent="0">
              <a:buNone/>
            </a:pPr>
            <a:r>
              <a:rPr lang="ru-RU" dirty="0"/>
              <a:t> </a:t>
            </a:r>
            <a:r>
              <a:rPr lang="ru-RU" dirty="0" smtClean="0"/>
              <a:t>Слуги </a:t>
            </a:r>
            <a:r>
              <a:rPr lang="ru-RU" dirty="0"/>
              <a:t>Снежной Королевы.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16455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Герда идет по дворцу Снежной Королевы и видит Кая, который пытается из льдинок сложить слово. Какое же слово должен сложить Кай, чтобы снять заклятье Снежной Королевы? Поможем?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505200"/>
            <a:ext cx="3076575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877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smtClean="0"/>
              <a:t>10-8=</a:t>
            </a:r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ru-RU" dirty="0" smtClean="0"/>
              <a:t>8-4=</a:t>
            </a:r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4+5=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0592" y="260648"/>
            <a:ext cx="1787352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0592" y="1412776"/>
            <a:ext cx="1787352" cy="12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0963" y="2689175"/>
            <a:ext cx="1716981" cy="117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0771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332656"/>
            <a:ext cx="3600400" cy="5616624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ru-RU" dirty="0"/>
              <a:t>Заклятье снято! Молодцы ребята!</a:t>
            </a:r>
          </a:p>
          <a:p>
            <a:pPr marL="45720" indent="0">
              <a:buNone/>
            </a:pPr>
            <a:r>
              <a:rPr lang="ru-RU" dirty="0"/>
              <a:t>«Царство Королевы</a:t>
            </a:r>
          </a:p>
          <a:p>
            <a:pPr marL="45720" indent="0">
              <a:buNone/>
            </a:pPr>
            <a:r>
              <a:rPr lang="ru-RU" dirty="0"/>
              <a:t>                   пало навсегда.</a:t>
            </a:r>
          </a:p>
          <a:p>
            <a:pPr marL="45720" indent="0">
              <a:buNone/>
            </a:pPr>
            <a:r>
              <a:rPr lang="ru-RU" dirty="0"/>
              <a:t>Пусть везде по миру</a:t>
            </a:r>
          </a:p>
          <a:p>
            <a:pPr marL="45720" indent="0">
              <a:buNone/>
            </a:pPr>
            <a:r>
              <a:rPr lang="ru-RU" dirty="0"/>
              <a:t>                   шествует весна.</a:t>
            </a:r>
          </a:p>
          <a:p>
            <a:pPr marL="45720" indent="0">
              <a:buNone/>
            </a:pPr>
            <a:r>
              <a:rPr lang="ru-RU" dirty="0"/>
              <a:t>Так, давайте, будем</a:t>
            </a:r>
          </a:p>
          <a:p>
            <a:pPr marL="45720" indent="0">
              <a:buNone/>
            </a:pPr>
            <a:r>
              <a:rPr lang="ru-RU" dirty="0"/>
              <a:t>                   всем дарить тепло.</a:t>
            </a:r>
          </a:p>
          <a:p>
            <a:pPr marL="45720" indent="0">
              <a:buNone/>
            </a:pPr>
            <a:r>
              <a:rPr lang="ru-RU" dirty="0"/>
              <a:t>От улыбки доброй</a:t>
            </a:r>
          </a:p>
          <a:p>
            <a:pPr marL="45720" indent="0">
              <a:buNone/>
            </a:pPr>
            <a:r>
              <a:rPr lang="ru-RU" dirty="0"/>
              <a:t>                   на душе светло».</a:t>
            </a:r>
          </a:p>
          <a:p>
            <a:pPr marL="45720" indent="0">
              <a:buNone/>
            </a:pPr>
            <a:r>
              <a:rPr lang="ru-RU" dirty="0"/>
              <a:t>Вот и пришел конец сказки.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32656"/>
            <a:ext cx="4752528" cy="544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4596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97108" y="116632"/>
            <a:ext cx="8928992" cy="345638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Нас сегодня </a:t>
            </a:r>
            <a:r>
              <a:rPr lang="ru-RU" dirty="0" smtClean="0"/>
              <a:t>вместе сказка позвала,</a:t>
            </a:r>
          </a:p>
          <a:p>
            <a:pPr marL="45720" indent="0">
              <a:buNone/>
            </a:pPr>
            <a:r>
              <a:rPr lang="ru-RU" dirty="0" smtClean="0"/>
              <a:t>И </a:t>
            </a:r>
            <a:r>
              <a:rPr lang="ru-RU" dirty="0"/>
              <a:t>сердца друг </a:t>
            </a:r>
            <a:r>
              <a:rPr lang="ru-RU" dirty="0" smtClean="0"/>
              <a:t>другу </a:t>
            </a:r>
            <a:r>
              <a:rPr lang="ru-RU" dirty="0"/>
              <a:t>нам открыть пора.</a:t>
            </a:r>
          </a:p>
          <a:p>
            <a:pPr marL="45720" indent="0">
              <a:buNone/>
            </a:pPr>
            <a:r>
              <a:rPr lang="ru-RU" dirty="0" smtClean="0"/>
              <a:t>Ведь </a:t>
            </a:r>
            <a:r>
              <a:rPr lang="ru-RU" dirty="0"/>
              <a:t>в беде на </a:t>
            </a:r>
            <a:r>
              <a:rPr lang="ru-RU" dirty="0" smtClean="0"/>
              <a:t>помощь к </a:t>
            </a:r>
            <a:r>
              <a:rPr lang="ru-RU" dirty="0"/>
              <a:t>нам всегда придут</a:t>
            </a:r>
          </a:p>
          <a:p>
            <a:pPr marL="45720" indent="0">
              <a:buNone/>
            </a:pPr>
            <a:r>
              <a:rPr lang="ru-RU" dirty="0" smtClean="0"/>
              <a:t>Верность</a:t>
            </a:r>
            <a:r>
              <a:rPr lang="ru-RU" dirty="0"/>
              <a:t>, </a:t>
            </a:r>
            <a:r>
              <a:rPr lang="ru-RU" dirty="0" smtClean="0"/>
              <a:t>честность, смелость </a:t>
            </a:r>
            <a:r>
              <a:rPr lang="ru-RU" dirty="0"/>
              <a:t>и хороший друг!</a:t>
            </a:r>
          </a:p>
          <a:p>
            <a:pPr marL="45720" indent="0">
              <a:buNone/>
            </a:pPr>
            <a:r>
              <a:rPr lang="ru-RU" dirty="0"/>
              <a:t>Сегодня в гости к нам пришла сказка. Ее название вы узнаете по именам главных героев (Герда и Кай)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2708920"/>
            <a:ext cx="7620000" cy="357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81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16632"/>
            <a:ext cx="4355976" cy="674136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Как называется эта сказка?</a:t>
            </a:r>
          </a:p>
          <a:p>
            <a:pPr marL="45720" indent="0">
              <a:buNone/>
            </a:pPr>
            <a:r>
              <a:rPr lang="ru-RU" dirty="0"/>
              <a:t>Д:    Снежная Королева.</a:t>
            </a:r>
          </a:p>
          <a:p>
            <a:pPr marL="45720" indent="0">
              <a:buNone/>
            </a:pPr>
            <a:r>
              <a:rPr lang="ru-RU" dirty="0"/>
              <a:t>В:    Молодцы! Правильно!</a:t>
            </a:r>
          </a:p>
          <a:p>
            <a:pPr marL="45720" indent="0">
              <a:buNone/>
            </a:pPr>
            <a:r>
              <a:rPr lang="ru-RU" dirty="0"/>
              <a:t>        Снежная Королева увезла Кая в свой ледяной дворец. Маленькая Герда решила найти его. Поможем ей ребята?</a:t>
            </a:r>
          </a:p>
          <a:p>
            <a:pPr marL="45720" indent="0">
              <a:buNone/>
            </a:pPr>
            <a:r>
              <a:rPr lang="ru-RU" dirty="0"/>
              <a:t>Д:    Да!</a:t>
            </a:r>
          </a:p>
          <a:p>
            <a:pPr marL="45720" indent="0">
              <a:buNone/>
            </a:pPr>
            <a:r>
              <a:rPr lang="ru-RU" dirty="0"/>
              <a:t>В:  Рано утром, когда бабушка еще спала Герда вышла за городские ворота. Который час показывали часы на башне?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5293" y="188640"/>
            <a:ext cx="4464496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091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6115050" cy="611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6283" y="672449"/>
            <a:ext cx="2046360" cy="3126480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1017" y="1741901"/>
            <a:ext cx="3024187" cy="343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459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855" y="-99392"/>
            <a:ext cx="2901961" cy="6957392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 Выйдя из города Герда дошла до реки. Переплыв через реку на лодке, оказалась в саду. Сад был заколдован, и чтобы выйти из сада ей нужно посадить цветы. Цветы заколдовали, превратив в фигуры. В какие фигуры превратились цветы?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548680"/>
            <a:ext cx="2057400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780928"/>
            <a:ext cx="1985392" cy="2083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1209" y="548680"/>
            <a:ext cx="1687016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1208" y="2780928"/>
            <a:ext cx="1687018" cy="2083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548680"/>
            <a:ext cx="2060848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7" y="2780928"/>
            <a:ext cx="2060849" cy="1946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1462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96" y="22385"/>
            <a:ext cx="2664296" cy="3528392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Выйдя из сада Герда встретила ворону, у которой рассыпались бусы. Поможем ей собрать их?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82" y="2708920"/>
            <a:ext cx="2593001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692696"/>
            <a:ext cx="1195958" cy="735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7379" y="1060562"/>
            <a:ext cx="1195387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548680"/>
            <a:ext cx="1195387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2330451"/>
            <a:ext cx="1195387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2330450"/>
            <a:ext cx="1195387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4586" y="3789408"/>
            <a:ext cx="3629025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794125"/>
            <a:ext cx="1201737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5785" y="3999185"/>
            <a:ext cx="1201737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0338" y="4357382"/>
            <a:ext cx="1201737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2053" y="5089219"/>
            <a:ext cx="1201737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5784" y="4913358"/>
            <a:ext cx="1201737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2340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0751" y="11266"/>
            <a:ext cx="2664296" cy="3945592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 За то, что мы помогли вороне собрать бусы она дала Герде план по которому можно дойти до дома, где живет северный олень, который знает дорогу к Снежной Королеве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620688"/>
            <a:ext cx="4320480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4604" y="476672"/>
            <a:ext cx="1512168" cy="1240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6702" y="5471789"/>
            <a:ext cx="1511300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8905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1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88640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Правильно ребята! Вот Герда оказалась у домика. Но северный олень жил у маленькой разбойницы. Герда рассказала ей свою грустную историю и маленькая разбойница решила отпустить Герду с северным оленем, но ей было жалко с ними расставаться и она попросила поиграть с ней.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996952"/>
            <a:ext cx="476250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4735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88640"/>
            <a:ext cx="8892480" cy="2088232"/>
          </a:xfrm>
        </p:spPr>
        <p:txBody>
          <a:bodyPr/>
          <a:lstStyle/>
          <a:p>
            <a:pPr marL="45720" indent="0" algn="ctr">
              <a:buNone/>
            </a:pPr>
            <a:r>
              <a:rPr lang="ru-RU" dirty="0"/>
              <a:t>Обвести красным фломастером     все прямые, синим – </a:t>
            </a:r>
            <a:r>
              <a:rPr lang="ru-RU" dirty="0" smtClean="0"/>
              <a:t>отрезки.</a:t>
            </a:r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1728192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049030"/>
            <a:ext cx="1725613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2770188"/>
            <a:ext cx="1725613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61" y="2423182"/>
            <a:ext cx="1500436" cy="896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321719"/>
            <a:ext cx="1500187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979738"/>
            <a:ext cx="1500187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962" y="4071080"/>
            <a:ext cx="1800200" cy="999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5085184"/>
            <a:ext cx="1347787" cy="1173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962" y="4701242"/>
            <a:ext cx="11811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5" name="Picture 1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5725" y="5704037"/>
            <a:ext cx="1182687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0138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65</TotalTime>
  <Words>399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Развивающая интерактивная математическая игра по мотивам сказки Г.Х. Андерсена «Снежная Королева»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Развивающая математическая игра по мотивам сказки Г.Х. Андерсена «Снежная Королева»</dc:title>
  <dc:creator>Кристина</dc:creator>
  <cp:lastModifiedBy>Кристина Чухвачева</cp:lastModifiedBy>
  <cp:revision>9</cp:revision>
  <dcterms:created xsi:type="dcterms:W3CDTF">2016-05-31T16:33:03Z</dcterms:created>
  <dcterms:modified xsi:type="dcterms:W3CDTF">2020-08-21T10:36:59Z</dcterms:modified>
</cp:coreProperties>
</file>