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6" r:id="rId3"/>
    <p:sldId id="257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1350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692696"/>
            <a:ext cx="7200800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«Центр развития ребенка– детский сад№7»</a:t>
            </a:r>
          </a:p>
          <a:p>
            <a:endParaRPr lang="ru-RU" sz="4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Изучаем тело человека</a:t>
            </a:r>
          </a:p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младших групп</a:t>
            </a:r>
          </a:p>
          <a:p>
            <a:pPr algn="ctr"/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Шаповалова С.Н.</a:t>
            </a:r>
          </a:p>
          <a:p>
            <a:pPr algn="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 по физической культуре</a:t>
            </a:r>
          </a:p>
          <a:p>
            <a:pPr algn="r"/>
            <a:r>
              <a:rPr lang="ru-RU" sz="1400" b="1">
                <a:latin typeface="Times New Roman" panose="02020603050405020304" pitchFamily="18" charset="0"/>
                <a:cs typeface="Times New Roman" panose="02020603050405020304" pitchFamily="18" charset="0"/>
              </a:rPr>
              <a:t>ВКК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152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1052736"/>
            <a:ext cx="4263902" cy="5256584"/>
          </a:xfrm>
        </p:spPr>
      </p:pic>
      <p:cxnSp>
        <p:nvCxnSpPr>
          <p:cNvPr id="6" name="Прямая со стрелкой 5"/>
          <p:cNvCxnSpPr/>
          <p:nvPr/>
        </p:nvCxnSpPr>
        <p:spPr>
          <a:xfrm>
            <a:off x="3203848" y="2636912"/>
            <a:ext cx="432048" cy="7920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771800" y="2492896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Рука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5148064" y="1412776"/>
            <a:ext cx="792088" cy="3600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940152" y="1268760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Голова</a:t>
            </a:r>
          </a:p>
        </p:txBody>
      </p:sp>
      <p:cxnSp>
        <p:nvCxnSpPr>
          <p:cNvPr id="21" name="Прямая со стрелкой 20"/>
          <p:cNvCxnSpPr/>
          <p:nvPr/>
        </p:nvCxnSpPr>
        <p:spPr>
          <a:xfrm flipH="1">
            <a:off x="4716016" y="2924944"/>
            <a:ext cx="72008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436096" y="2769895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Шея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H="1">
            <a:off x="5076056" y="5373216"/>
            <a:ext cx="100811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084168" y="5229200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Нога</a:t>
            </a:r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3707904" y="3933056"/>
            <a:ext cx="100811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771800" y="3789040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Туловище</a:t>
            </a:r>
          </a:p>
        </p:txBody>
      </p:sp>
    </p:spTree>
    <p:extLst>
      <p:ext uri="{BB962C8B-B14F-4D97-AF65-F5344CB8AC3E}">
        <p14:creationId xmlns:p14="http://schemas.microsoft.com/office/powerpoint/2010/main" val="2240169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4744" y="11663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части тела</a:t>
            </a:r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3516" y="639852"/>
            <a:ext cx="5938737" cy="621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919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646" y="110006"/>
            <a:ext cx="5938737" cy="6741368"/>
          </a:xfrm>
          <a:prstGeom prst="rect">
            <a:avLst/>
          </a:prstGeom>
        </p:spPr>
      </p:pic>
      <p:sp>
        <p:nvSpPr>
          <p:cNvPr id="6" name="Стрелка влево 5"/>
          <p:cNvSpPr/>
          <p:nvPr/>
        </p:nvSpPr>
        <p:spPr>
          <a:xfrm>
            <a:off x="7277913" y="699592"/>
            <a:ext cx="1368152" cy="1440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434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184 -0.00093 L -0.29184 -0.000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-29986"/>
            <a:ext cx="5938737" cy="6858000"/>
          </a:xfrm>
          <a:prstGeom prst="rect">
            <a:avLst/>
          </a:prstGeom>
        </p:spPr>
      </p:pic>
      <p:sp>
        <p:nvSpPr>
          <p:cNvPr id="3" name="Стрелка влево 2"/>
          <p:cNvSpPr/>
          <p:nvPr/>
        </p:nvSpPr>
        <p:spPr>
          <a:xfrm>
            <a:off x="5364088" y="3501008"/>
            <a:ext cx="1042193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4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2 0.00532 L -0.1908 0.00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4334"/>
            <a:ext cx="5938737" cy="6858000"/>
          </a:xfrm>
          <a:prstGeom prst="rect">
            <a:avLst/>
          </a:prstGeom>
        </p:spPr>
      </p:pic>
      <p:sp>
        <p:nvSpPr>
          <p:cNvPr id="3" name="Стрелка влево 2"/>
          <p:cNvSpPr/>
          <p:nvPr/>
        </p:nvSpPr>
        <p:spPr>
          <a:xfrm>
            <a:off x="5364088" y="2348880"/>
            <a:ext cx="1008112" cy="1440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446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531 0.01042 L -0.20469 0.010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3387"/>
            <a:ext cx="5938737" cy="6858000"/>
          </a:xfrm>
          <a:prstGeom prst="rect">
            <a:avLst/>
          </a:prstGeom>
        </p:spPr>
      </p:pic>
      <p:sp>
        <p:nvSpPr>
          <p:cNvPr id="3" name="Стрелка вниз 2"/>
          <p:cNvSpPr/>
          <p:nvPr/>
        </p:nvSpPr>
        <p:spPr>
          <a:xfrm>
            <a:off x="1547664" y="1196752"/>
            <a:ext cx="144016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894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7338 L -3.33333E-6 0.176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2631" y="0"/>
            <a:ext cx="5938737" cy="6858000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 flipV="1">
            <a:off x="1835696" y="5229199"/>
            <a:ext cx="792088" cy="1265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628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045 0.02107 L 0.15955 0.021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9473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103</TotalTime>
  <Words>36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Запомни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komp</dc:creator>
  <cp:lastModifiedBy>наталья максименкова</cp:lastModifiedBy>
  <cp:revision>17</cp:revision>
  <dcterms:created xsi:type="dcterms:W3CDTF">2016-09-11T07:00:24Z</dcterms:created>
  <dcterms:modified xsi:type="dcterms:W3CDTF">2020-08-21T10:32:17Z</dcterms:modified>
</cp:coreProperties>
</file>