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402BF-EE1A-47FA-9903-64997EFC4C4E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1FF6B-0EE6-4193-A651-396DB3A842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 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 сегодня мы с вами поговорим об очень важной профессии. Но какой вы отгадайте сами.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Ответ: 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Повар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FF6B-0EE6-4193-A651-396DB3A8428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FF6B-0EE6-4193-A651-396DB3A8428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Скатываем шар из комочка, солёного теста.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Сплющиваем его. Это основа. Помещаем на подставку.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Оформляем «пирожное» макаронными изделиями, фасолью, придавая изделию законченный вид.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FF6B-0EE6-4193-A651-396DB3A8428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Дети, да вы настоящие повара — кондитеры. Какие красивые пирожные вы сделали. </a:t>
            </a:r>
          </a:p>
          <a:p>
            <a:r>
              <a:rPr lang="ru-RU" dirty="0" smtClean="0"/>
              <a:t>Молодцы</a:t>
            </a:r>
            <a:r>
              <a:rPr lang="ru-RU" baseline="0" dirty="0" smtClean="0"/>
              <a:t> ребята!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FF6B-0EE6-4193-A651-396DB3A8428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ЛЕПКА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772400" cy="1752600"/>
          </a:xfrm>
        </p:spPr>
        <p:txBody>
          <a:bodyPr>
            <a:normAutofit fontScale="92500"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</a:t>
            </a:r>
            <a:r>
              <a:rPr lang="ru-RU" sz="3000" dirty="0" smtClean="0">
                <a:solidFill>
                  <a:schemeClr val="tx1"/>
                </a:solidFill>
                <a:latin typeface="Monotype Corsiva" pitchFamily="66" charset="0"/>
              </a:rPr>
              <a:t>Воспитатель</a:t>
            </a:r>
            <a:r>
              <a:rPr lang="ru-RU" sz="3000" dirty="0" smtClean="0">
                <a:solidFill>
                  <a:schemeClr val="tx1"/>
                </a:solidFill>
              </a:rPr>
              <a:t>: </a:t>
            </a:r>
            <a:r>
              <a:rPr lang="ru-RU" sz="3000" dirty="0" err="1" smtClean="0">
                <a:solidFill>
                  <a:schemeClr val="tx1"/>
                </a:solidFill>
              </a:rPr>
              <a:t>Захватова</a:t>
            </a:r>
            <a:r>
              <a:rPr lang="ru-RU" sz="3000" dirty="0" smtClean="0">
                <a:solidFill>
                  <a:schemeClr val="tx1"/>
                </a:solidFill>
              </a:rPr>
              <a:t> А.Н.</a:t>
            </a:r>
            <a:endParaRPr lang="ru-RU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749808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СПАСИБО ЗА ВНИМАНИЕ!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Тема:</a:t>
            </a:r>
            <a:r>
              <a:rPr lang="ru-RU" dirty="0" smtClean="0">
                <a:latin typeface="Monotype Corsiva" pitchFamily="66" charset="0"/>
              </a:rPr>
              <a:t>"Веселые поварята"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трудом повара – кондитера, с характерными особенностями внешнего вида, предметами и техникой необходимыми для работы. Расширить кругозор и словарный запас детей. Воспитывать интерес к трудовой деятельности повара – кондитера.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детей лепить угощение из соленого теста. Закрепить умение: скатывать комочек теста круговыми движениями между ладоней, сплющивать его. Учить предавать изделию законченный вид, оформляя поделку макаронными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изделиями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Развивать: чувство формы, пропорции, глазомер, мелкую моторику рук, фантазию, творчество.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1. Организационный момент </a:t>
            </a:r>
            <a:r>
              <a:rPr lang="ru-RU" b="1" i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встали малыши,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детский садик свой пришли.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Вам мы рады, как всегда.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Гости здесь у нас с утра,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Поздоровайтесь, друзья!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Скажи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кто так вкусно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капустные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Пахучие котлеты,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Салаты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винегреты,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завтраки, обеды?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анек\Desktop\1550471511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484784"/>
            <a:ext cx="2764430" cy="2193830"/>
          </a:xfrm>
          <a:prstGeom prst="rect">
            <a:avLst/>
          </a:prstGeom>
          <a:noFill/>
        </p:spPr>
      </p:pic>
      <p:pic>
        <p:nvPicPr>
          <p:cNvPr id="1027" name="Picture 3" descr="C:\Users\ванек\Desktop\thumb_img_5710aeac527c3_resize_900_5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789040"/>
            <a:ext cx="2656012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76088" y="404664"/>
            <a:ext cx="3657600" cy="57827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Повар – кондитер - это человек, который готовит, выпекает, а потом украшает пирожные, торты, печенья, пряники.</a:t>
            </a:r>
          </a:p>
          <a:p>
            <a:r>
              <a:rPr lang="ru-RU" dirty="0" smtClean="0"/>
              <a:t>Профессия кондитера очень сложная, и в то же время очень интересная, творческая </a:t>
            </a:r>
            <a:r>
              <a:rPr lang="ru-RU" dirty="0" smtClean="0"/>
              <a:t>и  «вкусная».</a:t>
            </a:r>
            <a:endParaRPr lang="ru-RU" dirty="0"/>
          </a:p>
        </p:txBody>
      </p:sp>
      <p:pic>
        <p:nvPicPr>
          <p:cNvPr id="2050" name="Picture 2" descr="C:\Users\ванек\Desktop\шеф-повар-с-шоко-а-ным-тортом-37349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43924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Помощники кондитера — </a:t>
            </a:r>
            <a:r>
              <a:rPr lang="ru-RU" sz="2700" dirty="0" smtClean="0"/>
              <a:t>это рабочие инструменты, которые помогают делать, выпекать, и украшать пирожные и торты.</a:t>
            </a:r>
            <a:endParaRPr lang="ru-RU" sz="2700" dirty="0"/>
          </a:p>
        </p:txBody>
      </p:sp>
      <p:pic>
        <p:nvPicPr>
          <p:cNvPr id="8" name="Содержимое 7" descr="193257-15300045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1844824"/>
            <a:ext cx="3657600" cy="4248471"/>
          </a:xfrm>
        </p:spPr>
      </p:pic>
      <p:pic>
        <p:nvPicPr>
          <p:cNvPr id="3074" name="Picture 2" descr="C:\Users\ванек\Desktop\traditional-design-kitchen-utensils-list-1900x876-must-have-kitchen-tools-list-design-ideas-113k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4049092" cy="4320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Monotype Corsiva" pitchFamily="66" charset="0"/>
              </a:rPr>
              <a:t>2. Практическая </a:t>
            </a:r>
            <a:r>
              <a:rPr lang="ru-RU" i="1" dirty="0" smtClean="0">
                <a:latin typeface="Monotype Corsiva" pitchFamily="66" charset="0"/>
              </a:rPr>
              <a:t>часть.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908720"/>
            <a:ext cx="4049600" cy="527872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Monotype Corsiva" pitchFamily="66" charset="0"/>
                <a:cs typeface="Times New Roman" pitchFamily="18" charset="0"/>
              </a:rPr>
              <a:t>Соленне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тесто</a:t>
            </a:r>
          </a:p>
          <a:p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Макаронные изделия</a:t>
            </a:r>
          </a:p>
          <a:p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Крупы </a:t>
            </a:r>
            <a:endParaRPr lang="ru-RU" sz="20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098" name="Picture 2" descr="C:\Users\ванек\Desktop\lepka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4211960" cy="5805264"/>
          </a:xfrm>
          <a:prstGeom prst="rect">
            <a:avLst/>
          </a:prstGeom>
          <a:noFill/>
        </p:spPr>
      </p:pic>
      <p:pic>
        <p:nvPicPr>
          <p:cNvPr id="4099" name="Picture 3" descr="C:\Users\ванек\Desktop\118-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132856"/>
            <a:ext cx="3824401" cy="2390251"/>
          </a:xfrm>
          <a:prstGeom prst="rect">
            <a:avLst/>
          </a:prstGeom>
          <a:noFill/>
        </p:spPr>
      </p:pic>
      <p:pic>
        <p:nvPicPr>
          <p:cNvPr id="4100" name="Picture 4" descr="C:\Users\ванек\Desktop\krut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365104"/>
            <a:ext cx="387258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r>
              <a:rPr lang="ru-RU" i="1" dirty="0" smtClean="0">
                <a:latin typeface="Monotype Corsiva" pitchFamily="66" charset="0"/>
              </a:rPr>
              <a:t>3. </a:t>
            </a:r>
            <a:r>
              <a:rPr lang="ru-RU" i="1" dirty="0" err="1" smtClean="0">
                <a:latin typeface="Monotype Corsiva" pitchFamily="66" charset="0"/>
              </a:rPr>
              <a:t>Физминутка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71600" y="1052736"/>
            <a:ext cx="8172400" cy="39254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Тесто ручками помнем.                    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сжимать и разжимать пальчики)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Сладкий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испечем               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(прихлопывать ладонями)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Серединку смажем джемом,           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(круговые движения пальцами по ладони)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верхушку, сладким кремом.    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круговые движения пальцами по ладони)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кокосовою крошкой                     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(сыпем «крошку» пальчиками обеих рук).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посыплем торт немножко.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потом заварим чай,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(пальцы «щепотью», круговые движения кистями обеих рук).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гости друга приглашай!   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(ладони вверх, сжимать и разжимать пальцы).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ванек\Desktop\38623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861048"/>
            <a:ext cx="8460432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/>
          <a:lstStyle/>
          <a:p>
            <a:r>
              <a:rPr lang="ru-RU" i="1" dirty="0" smtClean="0">
                <a:latin typeface="Monotype Corsiva" pitchFamily="66" charset="0"/>
              </a:rPr>
              <a:t>4. Практическая </a:t>
            </a:r>
            <a:r>
              <a:rPr lang="ru-RU" i="1" dirty="0" smtClean="0">
                <a:latin typeface="Monotype Corsiva" pitchFamily="66" charset="0"/>
              </a:rPr>
              <a:t>часть.</a:t>
            </a:r>
            <a:endParaRPr lang="ru-RU" dirty="0"/>
          </a:p>
        </p:txBody>
      </p:sp>
      <p:pic>
        <p:nvPicPr>
          <p:cNvPr id="5" name="Содержимое 4" descr="ee677bcce6e7db6ef0051972a72b633e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3762361"/>
            <a:ext cx="4320480" cy="3095639"/>
          </a:xfrm>
        </p:spPr>
      </p:pic>
      <p:pic>
        <p:nvPicPr>
          <p:cNvPr id="6146" name="Picture 2" descr="C:\Users\ванек\Desktop\big_279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124743"/>
            <a:ext cx="4248472" cy="2600847"/>
          </a:xfrm>
          <a:prstGeom prst="rect">
            <a:avLst/>
          </a:prstGeom>
          <a:noFill/>
        </p:spPr>
      </p:pic>
      <p:pic>
        <p:nvPicPr>
          <p:cNvPr id="6147" name="Picture 3" descr="C:\Users\ванек\Desktop\unnam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6622" y="1124745"/>
            <a:ext cx="3787378" cy="2520280"/>
          </a:xfrm>
          <a:prstGeom prst="rect">
            <a:avLst/>
          </a:prstGeom>
          <a:noFill/>
        </p:spPr>
      </p:pic>
      <p:pic>
        <p:nvPicPr>
          <p:cNvPr id="6148" name="Picture 4" descr="C:\Users\ванек\Desktop\figyrk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9321" y="3717032"/>
            <a:ext cx="3774679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5. Рефлексия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484784"/>
            <a:ext cx="4464496" cy="24090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ком мы с вами сегодня беседовали?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интересного мы с вами делали сегодня?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Понравилось вам быть весёлыми поварятами?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ванек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14837"/>
            <a:ext cx="3744416" cy="2843163"/>
          </a:xfrm>
          <a:prstGeom prst="rect">
            <a:avLst/>
          </a:prstGeom>
          <a:noFill/>
        </p:spPr>
      </p:pic>
      <p:pic>
        <p:nvPicPr>
          <p:cNvPr id="7171" name="Picture 3" descr="C:\Users\ванек\Desktop\thumb_img_5710aea9bf00b_resize_900_5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148064" y="3573016"/>
            <a:ext cx="3995936" cy="3284984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 rot="10800000" flipV="1">
            <a:off x="5868144" y="1556792"/>
            <a:ext cx="3275856" cy="20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мы улыбнемся,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Крепко за руки возьмёмся.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друг другу на прощанье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подарим обещанье.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с тестом мы дружить,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лепить! Лепить! Лепить!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291</Words>
  <Application>Microsoft Office PowerPoint</Application>
  <PresentationFormat>Экран (4:3)</PresentationFormat>
  <Paragraphs>56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ЛЕПКА</vt:lpstr>
      <vt:lpstr>Тема:"Веселые поварята" </vt:lpstr>
      <vt:lpstr>1. Организационный момент  </vt:lpstr>
      <vt:lpstr>Слайд 4</vt:lpstr>
      <vt:lpstr>Помощники кондитера — это рабочие инструменты, которые помогают делать, выпекать, и украшать пирожные и торты.</vt:lpstr>
      <vt:lpstr>2. Практическая часть. </vt:lpstr>
      <vt:lpstr>3. Физминутка</vt:lpstr>
      <vt:lpstr>4. Практическая часть.</vt:lpstr>
      <vt:lpstr>5. Рефлексия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ванек</dc:creator>
  <cp:lastModifiedBy>ванек</cp:lastModifiedBy>
  <cp:revision>13</cp:revision>
  <dcterms:created xsi:type="dcterms:W3CDTF">2020-04-17T14:16:07Z</dcterms:created>
  <dcterms:modified xsi:type="dcterms:W3CDTF">2020-04-19T14:25:24Z</dcterms:modified>
</cp:coreProperties>
</file>