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2" r:id="rId2"/>
    <p:sldId id="275" r:id="rId3"/>
    <p:sldId id="274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715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5D251B-FE2C-464F-84D0-F7822B2F9683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35BEF9-FECD-4120-AF03-74DD7A7AA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189577-0ED1-4DF7-8499-27F8B1BC085E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9E3E1-D66F-43BF-A191-7859963724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23DE33-71E8-43E7-93AB-A9025BB9DC6D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71A5E-A6CD-47F3-B731-4F9C23BA7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17A503-2E80-4FE2-8651-82A5393C883B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ABF50-F8BF-4EE4-AFBF-4E8A159457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40593F-8E0D-45B5-849E-2BB187F63A2B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205CF-165E-4DC8-A004-40E9A05536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CE89D-30E0-4863-975E-BDCCE6D1E7FF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D0FD6-E83B-4527-BDA7-35C915D99B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63D5C1-FD97-4765-B39D-6BDAC01C0016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0351E-5F5F-4DE9-8251-63F0CC3CC9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EFDA25-103D-4068-A6A6-35CF63FBCFB2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4B8CA-C033-4D48-8802-83586298BD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D4F08-69CE-4954-AF82-B44CD6201899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E83CD-2668-4488-8D8F-E06B3974A3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4C0B6-9617-44A8-A0D2-51BE70493C5C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18A6-1378-46C5-B8E0-070796F6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D7D97A-10F7-4397-B4C1-5118699601CE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085EE-225A-4412-8977-439B2C2B65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5F546F-0E5C-40D5-9A99-11173C3C573D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C7384-E685-4913-BABA-56DCCE9393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C4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759880-CB79-4930-8BC5-7187D0868C89}" type="datetimeFigureOut">
              <a:rPr lang="ru-RU" smtClean="0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BF7A54-95A1-4AD4-8BE4-55F197BAFA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2;&#1086;&#1084;&#1087;\&#1064;&#1050;&#1054;&#1051;&#1040;\6%20&#1082;&#1083;&#1072;&#1089;&#1089;\&#1072;&#1085;&#1075;&#1083;\&#1040;&#1083;&#1080;&#1089;&#1072;%20&#8212;%20&#1053;&#1077;&#1080;&#1084;&#1077;&#1085;&#1080;&#1085;&#1099;%20(www.mixmuz.ru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915276" cy="5429288"/>
          </a:xfrm>
          <a:noFill/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Autofit/>
          </a:bodyPr>
          <a:lstStyle/>
          <a:p>
            <a:r>
              <a:rPr lang="ru-RU" sz="3200" b="1" dirty="0" smtClean="0"/>
              <a:t>Линькова Анна</a:t>
            </a:r>
            <a:br>
              <a:rPr lang="ru-RU" sz="3200" b="1" dirty="0" smtClean="0"/>
            </a:br>
            <a:r>
              <a:rPr lang="ru-RU" sz="3200" b="1" dirty="0" smtClean="0"/>
              <a:t>6 «А» класс</a:t>
            </a:r>
            <a:br>
              <a:rPr lang="ru-RU" sz="3200" b="1" dirty="0" smtClean="0"/>
            </a:br>
            <a:r>
              <a:rPr lang="ru-RU" sz="3200" b="1" dirty="0" smtClean="0"/>
              <a:t>Муниципальное бюджетное общеобразовательное учреждение </a:t>
            </a:r>
            <a:br>
              <a:rPr lang="ru-RU" sz="3200" b="1" dirty="0" smtClean="0"/>
            </a:br>
            <a:r>
              <a:rPr lang="ru-RU" sz="3200" b="1" dirty="0" smtClean="0"/>
              <a:t>городского округа Королёв Московской области</a:t>
            </a:r>
            <a:br>
              <a:rPr lang="ru-RU" sz="3200" b="1" dirty="0" smtClean="0"/>
            </a:br>
            <a:r>
              <a:rPr lang="ru-RU" sz="3200" b="1" dirty="0" smtClean="0"/>
              <a:t>"Средняя общеобразовательная школа </a:t>
            </a:r>
            <a:br>
              <a:rPr lang="ru-RU" sz="3200" b="1" dirty="0" smtClean="0"/>
            </a:br>
            <a:r>
              <a:rPr lang="ru-RU" sz="3200" b="1" dirty="0" smtClean="0"/>
              <a:t>№ 5" 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Учитель: </a:t>
            </a:r>
            <a:r>
              <a:rPr lang="ru-RU" sz="3200" b="1" dirty="0" err="1" smtClean="0"/>
              <a:t>Новослугина</a:t>
            </a:r>
            <a:r>
              <a:rPr lang="ru-RU" sz="3200" b="1" dirty="0" smtClean="0"/>
              <a:t> Татьяна Валентиновна</a:t>
            </a:r>
          </a:p>
        </p:txBody>
      </p:sp>
      <p:pic>
        <p:nvPicPr>
          <p:cNvPr id="3" name="Алиса — Неименины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2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img.mycdn.me/getImage?disableStub=true&amp;type=VIDEO_S_720&amp;url=http%3A%2F%2Fi.mycdn.me%2Fimage%3Fid%3D864453346786%26t%3D50%26plc%3DWEB%26tkn%3D*6bW2-8IlW5yXuFRSQBuzH8CG00M&amp;signatureToken=eytsCMhvDqMA0iJyJcaS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2928958" cy="1647539"/>
          </a:xfrm>
          <a:prstGeom prst="rect">
            <a:avLst/>
          </a:prstGeom>
          <a:noFill/>
        </p:spPr>
      </p:pic>
      <p:pic>
        <p:nvPicPr>
          <p:cNvPr id="1030" name="Picture 6" descr="https://i.artfile.me/wallpaper/23-12-2016/1920x1080/alice-in-wonderland-multfilmy-personazhi-1112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714488"/>
            <a:ext cx="3048022" cy="1714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785950"/>
          </a:xfrm>
          <a:noFill/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b="1" dirty="0" smtClean="0"/>
              <a:t>Alice's Adventures in Wonderland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sz="3600" b="1" dirty="0" smtClean="0"/>
              <a:t>Lewis Carroll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600" b="1" dirty="0" smtClean="0"/>
              <a:t>Fairy tale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3643314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A little girl Alice gets to a wonderland. She met many unusual animals and people. Alice has a lot of adventures in this magic land.</a:t>
            </a:r>
            <a:endParaRPr lang="ru-RU" sz="2400" dirty="0">
              <a:latin typeface="+mn-lt"/>
            </a:endParaRPr>
          </a:p>
        </p:txBody>
      </p:sp>
      <p:pic>
        <p:nvPicPr>
          <p:cNvPr id="1032" name="Picture 8" descr="http://allofcinema.com/wp-content/uploads/2016/06/Luchshie-filmyi-v-retsenziyah-Alisa-v-Strane-chudes-Alice-in-Wonderland-1951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143380"/>
            <a:ext cx="2366794" cy="1800000"/>
          </a:xfrm>
          <a:prstGeom prst="rect">
            <a:avLst/>
          </a:prstGeom>
          <a:noFill/>
        </p:spPr>
      </p:pic>
      <p:pic>
        <p:nvPicPr>
          <p:cNvPr id="1036" name="Picture 12" descr="http://www.nuttykids.club/wp-content/uploads/2019/01/Alice-in-Wonderland-Gallery-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143380"/>
            <a:ext cx="2520000" cy="1800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5429264"/>
            <a:ext cx="8001056" cy="97156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I l</a:t>
            </a:r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ke this bo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k ver</a:t>
            </a:r>
            <a:r>
              <a:rPr lang="en-US" sz="2800" dirty="0" smtClean="0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mu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h. I th</a:t>
            </a:r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nk 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v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ryon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sh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uld </a:t>
            </a:r>
            <a:r>
              <a:rPr lang="en-US" sz="2800" dirty="0" smtClean="0">
                <a:solidFill>
                  <a:schemeClr val="tx1"/>
                </a:solidFill>
              </a:rPr>
              <a:t>r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ad i</a:t>
            </a:r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. It </a:t>
            </a:r>
            <a:r>
              <a:rPr lang="en-US" sz="28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as a v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ry int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res</a:t>
            </a:r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ing a</a:t>
            </a: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d f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chemeClr val="tx1"/>
                </a:solidFill>
              </a:rPr>
              <a:t>nn</a:t>
            </a:r>
            <a:r>
              <a:rPr lang="en-US" sz="2800" dirty="0" smtClean="0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pl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t. It'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chemeClr val="tx1"/>
                </a:solidFill>
              </a:rPr>
              <a:t> re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ll</a:t>
            </a:r>
            <a:r>
              <a:rPr lang="en-US" sz="2800" dirty="0" smtClean="0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fa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chemeClr val="tx1"/>
                </a:solidFill>
              </a:rPr>
              <a:t>cin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tin</a:t>
            </a:r>
            <a:r>
              <a:rPr lang="en-US" sz="2800" dirty="0" smtClean="0">
                <a:solidFill>
                  <a:srgbClr val="FF0000"/>
                </a:solidFill>
              </a:rPr>
              <a:t>g</a:t>
            </a:r>
            <a:r>
              <a:rPr lang="en-US" sz="2800" dirty="0" smtClean="0">
                <a:solidFill>
                  <a:schemeClr val="tx1"/>
                </a:solidFill>
              </a:rPr>
              <a:t> a</a:t>
            </a: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d </a:t>
            </a:r>
            <a:r>
              <a:rPr lang="en-US" sz="2800" dirty="0" smtClean="0">
                <a:solidFill>
                  <a:schemeClr val="tx1"/>
                </a:solidFill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rg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>
                <a:solidFill>
                  <a:schemeClr val="tx1"/>
                </a:solidFill>
              </a:rPr>
              <a:t>o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>
                <a:solidFill>
                  <a:schemeClr val="tx1"/>
                </a:solidFill>
              </a:rPr>
              <a:t>s </a:t>
            </a:r>
            <a:r>
              <a:rPr lang="en-US" sz="2800" dirty="0" smtClean="0">
                <a:solidFill>
                  <a:schemeClr val="tx1"/>
                </a:solidFill>
              </a:rPr>
              <a:t>bo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k!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14290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The main characters</a:t>
            </a:r>
            <a:endParaRPr lang="ru-RU" sz="3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192880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Little girl Alice</a:t>
            </a:r>
            <a:endParaRPr lang="ru-RU" sz="20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128586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Smiling Cheshire cat</a:t>
            </a:r>
            <a:endParaRPr lang="ru-RU" sz="20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4143380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Mad Hatter</a:t>
            </a:r>
            <a:endParaRPr lang="ru-RU" dirty="0"/>
          </a:p>
        </p:txBody>
      </p:sp>
      <p:pic>
        <p:nvPicPr>
          <p:cNvPr id="2052" name="Picture 4" descr="https://www.tokkoro.com/picsup/1463248-alice-in-wonder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3314723" cy="2071702"/>
          </a:xfrm>
          <a:prstGeom prst="rect">
            <a:avLst/>
          </a:prstGeom>
          <a:noFill/>
        </p:spPr>
      </p:pic>
      <p:pic>
        <p:nvPicPr>
          <p:cNvPr id="2054" name="Picture 6" descr="https://oyster.ignimgs.com/wordpress/stg.ign.com/2016/02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785926"/>
            <a:ext cx="3360000" cy="2016000"/>
          </a:xfrm>
          <a:prstGeom prst="rect">
            <a:avLst/>
          </a:prstGeom>
          <a:noFill/>
        </p:spPr>
      </p:pic>
      <p:pic>
        <p:nvPicPr>
          <p:cNvPr id="2056" name="Picture 8" descr="https://www.rabotnikitv.com/wp-content/uploads/2016/07/alis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928670"/>
            <a:ext cx="3225599" cy="201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1805</TotalTime>
  <Words>71</Words>
  <Application>Microsoft Office PowerPoint</Application>
  <PresentationFormat>Экран (4:3)</PresentationFormat>
  <Paragraphs>8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Линькова Анна 6 «А» класс Муниципальное бюджетное общеобразовательное учреждение  городского округа Королёв Московской области "Средняя общеобразовательная школа  № 5"   Учитель: Новослугина Татьяна Валентиновна</vt:lpstr>
      <vt:lpstr> Alice's Adventures in Wonderland Lewis Carroll Fairy tale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link</dc:creator>
  <cp:lastModifiedBy>Oleg Solovyov</cp:lastModifiedBy>
  <cp:revision>180</cp:revision>
  <dcterms:created xsi:type="dcterms:W3CDTF">2019-04-17T04:16:39Z</dcterms:created>
  <dcterms:modified xsi:type="dcterms:W3CDTF">2019-11-17T09:06:37Z</dcterms:modified>
</cp:coreProperties>
</file>