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1" r:id="rId2"/>
    <p:sldId id="263" r:id="rId3"/>
    <p:sldId id="256" r:id="rId4"/>
    <p:sldId id="257" r:id="rId5"/>
    <p:sldId id="258" r:id="rId6"/>
    <p:sldId id="259" r:id="rId7"/>
    <p:sldId id="260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07" autoAdjust="0"/>
  </p:normalViewPr>
  <p:slideViewPr>
    <p:cSldViewPr>
      <p:cViewPr varScale="1">
        <p:scale>
          <a:sx n="52" d="100"/>
          <a:sy n="52" d="100"/>
        </p:scale>
        <p:origin x="-133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193A5-9DDD-4DEC-92D5-CB21A44F8EB5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0075BA-8B54-4AFA-888E-2417D0AE0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7964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075BA-8B54-4AFA-888E-2417D0AE0F9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044769.4rngp0wyad.900x10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3416" y="0"/>
            <a:ext cx="9157416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11960" y="332656"/>
            <a:ext cx="4392488" cy="327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5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Интерактивная игра по ФЭМП </a:t>
            </a:r>
            <a:r>
              <a:rPr lang="ru-RU" sz="255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для дошкольников.</a:t>
            </a:r>
            <a:endParaRPr lang="ru-RU" sz="2550" b="1" dirty="0" smtClean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r>
              <a:rPr lang="ru-RU" sz="2550" b="1" dirty="0" smtClean="0">
                <a:solidFill>
                  <a:srgbClr val="002060"/>
                </a:solidFill>
                <a:latin typeface="Monotype Corsiva" pitchFamily="66" charset="0"/>
              </a:rPr>
              <a:t>Игра оформлена </a:t>
            </a:r>
            <a:r>
              <a:rPr lang="ru-RU" sz="2550" b="1" dirty="0" smtClean="0">
                <a:solidFill>
                  <a:srgbClr val="002060"/>
                </a:solidFill>
                <a:latin typeface="Monotype Corsiva" pitchFamily="66" charset="0"/>
              </a:rPr>
              <a:t>по мотивам популярного мультфильма «Маша и медведь», что способствует, более успешному усвоению детьми знаний.</a:t>
            </a:r>
            <a:endParaRPr lang="ru-RU" sz="2550" b="1" dirty="0" smtClean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6" y="4221088"/>
            <a:ext cx="34489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Здравствуйте, друзья!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416" y="0"/>
            <a:ext cx="917083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548680"/>
            <a:ext cx="12241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+3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2+2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4+3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6-1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012160" y="548680"/>
            <a:ext cx="9361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5-2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7+2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4+1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6-2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36296" y="476672"/>
            <a:ext cx="12241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10-2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8+1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7+3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2+3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3928" y="4149080"/>
            <a:ext cx="15121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7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8</a:t>
            </a:r>
          </a:p>
          <a:p>
            <a:pPr marL="342900" indent="-342900">
              <a:buAutoNum type="arabicPlain" startAt="7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9</a:t>
            </a:r>
          </a:p>
          <a:p>
            <a:pPr marL="342900" indent="-342900">
              <a:buAutoNum type="arabicPlain" startAt="7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9</a:t>
            </a: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9      7</a:t>
            </a: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5      6</a:t>
            </a:r>
          </a:p>
          <a:p>
            <a:pPr marL="342900" indent="-342900">
              <a:buAutoNum type="arabicPlain" startAt="7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8144" y="4149080"/>
            <a:ext cx="15121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5     8</a:t>
            </a:r>
          </a:p>
          <a:p>
            <a:pPr marL="342900" indent="-342900">
              <a:buAutoNum type="arabicPlain" startAt="7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5</a:t>
            </a:r>
          </a:p>
          <a:p>
            <a:pPr marL="342900" indent="-342900">
              <a:buAutoNum type="arabicPlain" startAt="7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4</a:t>
            </a: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9      8</a:t>
            </a: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5      5</a:t>
            </a: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9      4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0032" y="3717032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&lt;   &gt;  =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71558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rcRect r="1439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1611263" cy="1611263"/>
          </a:xfrm>
          <a:prstGeom prst="rect">
            <a:avLst/>
          </a:prstGeom>
        </p:spPr>
      </p:pic>
      <p:pic>
        <p:nvPicPr>
          <p:cNvPr id="4" name="Рисунок 3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0" y="1628800"/>
            <a:ext cx="1611263" cy="1611263"/>
          </a:xfrm>
          <a:prstGeom prst="rect">
            <a:avLst/>
          </a:prstGeom>
        </p:spPr>
      </p:pic>
      <p:pic>
        <p:nvPicPr>
          <p:cNvPr id="5" name="Рисунок 4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406980">
            <a:off x="1292936" y="798008"/>
            <a:ext cx="1611263" cy="1611263"/>
          </a:xfrm>
          <a:prstGeom prst="rect">
            <a:avLst/>
          </a:prstGeom>
        </p:spPr>
      </p:pic>
      <p:pic>
        <p:nvPicPr>
          <p:cNvPr id="6" name="Рисунок 5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052343">
            <a:off x="1218279" y="2091503"/>
            <a:ext cx="1611263" cy="1611263"/>
          </a:xfrm>
          <a:prstGeom prst="rect">
            <a:avLst/>
          </a:prstGeom>
        </p:spPr>
      </p:pic>
      <p:pic>
        <p:nvPicPr>
          <p:cNvPr id="7" name="Рисунок 6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1556792"/>
            <a:ext cx="1611263" cy="1611263"/>
          </a:xfrm>
          <a:prstGeom prst="rect">
            <a:avLst/>
          </a:prstGeom>
        </p:spPr>
      </p:pic>
      <p:pic>
        <p:nvPicPr>
          <p:cNvPr id="8" name="Рисунок 7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972715">
            <a:off x="2433413" y="93661"/>
            <a:ext cx="1611263" cy="1611263"/>
          </a:xfrm>
          <a:prstGeom prst="rect">
            <a:avLst/>
          </a:prstGeom>
        </p:spPr>
      </p:pic>
      <p:pic>
        <p:nvPicPr>
          <p:cNvPr id="9" name="Рисунок 8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0"/>
            <a:ext cx="1611263" cy="1611263"/>
          </a:xfrm>
          <a:prstGeom prst="rect">
            <a:avLst/>
          </a:prstGeom>
        </p:spPr>
      </p:pic>
      <p:pic>
        <p:nvPicPr>
          <p:cNvPr id="10" name="Рисунок 9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008561">
            <a:off x="7250605" y="86317"/>
            <a:ext cx="1611263" cy="1611263"/>
          </a:xfrm>
          <a:prstGeom prst="rect">
            <a:avLst/>
          </a:prstGeom>
        </p:spPr>
      </p:pic>
      <p:pic>
        <p:nvPicPr>
          <p:cNvPr id="11" name="Рисунок 10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1124744"/>
            <a:ext cx="1611263" cy="1611263"/>
          </a:xfrm>
          <a:prstGeom prst="rect">
            <a:avLst/>
          </a:prstGeom>
        </p:spPr>
      </p:pic>
      <p:pic>
        <p:nvPicPr>
          <p:cNvPr id="12" name="Рисунок 11" descr="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882264">
            <a:off x="7420982" y="1452522"/>
            <a:ext cx="1611263" cy="1611263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4499992" y="908720"/>
            <a:ext cx="1008112" cy="1080120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3717032"/>
            <a:ext cx="5688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Сравни количество бабочек и вставь нужный знак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95536" y="558924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475656" y="558924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&lt;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555776" y="558924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271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271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00x900_265643_[www.ArtFile.ru].jpg"/>
          <p:cNvPicPr>
            <a:picLocks noChangeAspect="1"/>
          </p:cNvPicPr>
          <p:nvPr/>
        </p:nvPicPr>
        <p:blipFill>
          <a:blip r:embed="rId2" cstate="print"/>
          <a:srcRect r="2007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i05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0"/>
            <a:ext cx="958552" cy="958552"/>
          </a:xfrm>
          <a:prstGeom prst="rect">
            <a:avLst/>
          </a:prstGeom>
        </p:spPr>
      </p:pic>
      <p:pic>
        <p:nvPicPr>
          <p:cNvPr id="8" name="Рисунок 7" descr="i05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836712"/>
            <a:ext cx="958552" cy="958552"/>
          </a:xfrm>
          <a:prstGeom prst="rect">
            <a:avLst/>
          </a:prstGeom>
        </p:spPr>
      </p:pic>
      <p:pic>
        <p:nvPicPr>
          <p:cNvPr id="9" name="Рисунок 8" descr="i05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836712"/>
            <a:ext cx="958552" cy="958552"/>
          </a:xfrm>
          <a:prstGeom prst="rect">
            <a:avLst/>
          </a:prstGeom>
        </p:spPr>
      </p:pic>
      <p:pic>
        <p:nvPicPr>
          <p:cNvPr id="10" name="Рисунок 9" descr="i05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0"/>
            <a:ext cx="958552" cy="958552"/>
          </a:xfrm>
          <a:prstGeom prst="rect">
            <a:avLst/>
          </a:prstGeom>
        </p:spPr>
      </p:pic>
      <p:pic>
        <p:nvPicPr>
          <p:cNvPr id="11" name="Рисунок 10" descr="i05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0"/>
            <a:ext cx="958552" cy="958552"/>
          </a:xfrm>
          <a:prstGeom prst="rect">
            <a:avLst/>
          </a:prstGeom>
        </p:spPr>
      </p:pic>
      <p:pic>
        <p:nvPicPr>
          <p:cNvPr id="12" name="Рисунок 11" descr="i05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836712"/>
            <a:ext cx="958552" cy="958552"/>
          </a:xfrm>
          <a:prstGeom prst="rect">
            <a:avLst/>
          </a:prstGeom>
        </p:spPr>
      </p:pic>
      <p:pic>
        <p:nvPicPr>
          <p:cNvPr id="13" name="Рисунок 12" descr="i05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1628800"/>
            <a:ext cx="958552" cy="958552"/>
          </a:xfrm>
          <a:prstGeom prst="rect">
            <a:avLst/>
          </a:prstGeom>
        </p:spPr>
      </p:pic>
      <p:pic>
        <p:nvPicPr>
          <p:cNvPr id="14" name="Рисунок 13" descr="i05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700808"/>
            <a:ext cx="958552" cy="958552"/>
          </a:xfrm>
          <a:prstGeom prst="rect">
            <a:avLst/>
          </a:prstGeom>
        </p:spPr>
      </p:pic>
      <p:pic>
        <p:nvPicPr>
          <p:cNvPr id="17" name="Рисунок 16" descr="jagod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692381" cy="2061627"/>
          </a:xfrm>
          <a:prstGeom prst="rect">
            <a:avLst/>
          </a:prstGeom>
        </p:spPr>
      </p:pic>
      <p:pic>
        <p:nvPicPr>
          <p:cNvPr id="19" name="Рисунок 18" descr="jagod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517695">
            <a:off x="14742" y="1349747"/>
            <a:ext cx="1692381" cy="206162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0" y="4221088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Сравни количество ягод клубники и малины, вставь нужны знак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51520" y="566124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267744" y="566124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&lt;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259632" y="566124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907704" y="620688"/>
            <a:ext cx="914400" cy="914400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&lt;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271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271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ша_и_Медведь-20.jpg"/>
          <p:cNvPicPr>
            <a:picLocks noChangeAspect="1"/>
          </p:cNvPicPr>
          <p:nvPr/>
        </p:nvPicPr>
        <p:blipFill>
          <a:blip r:embed="rId3" cstate="print"/>
          <a:srcRect l="5901" r="6688" b="368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rTLngEkE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115616" cy="1102215"/>
          </a:xfrm>
          <a:prstGeom prst="rect">
            <a:avLst/>
          </a:prstGeom>
        </p:spPr>
      </p:pic>
      <p:pic>
        <p:nvPicPr>
          <p:cNvPr id="8" name="Рисунок 7" descr="rTLngEkE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214011">
            <a:off x="45657" y="1143364"/>
            <a:ext cx="1163587" cy="1149610"/>
          </a:xfrm>
          <a:prstGeom prst="rect">
            <a:avLst/>
          </a:prstGeom>
        </p:spPr>
      </p:pic>
      <p:pic>
        <p:nvPicPr>
          <p:cNvPr id="9" name="Рисунок 8" descr="rTLngEkE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738412">
            <a:off x="1175198" y="36416"/>
            <a:ext cx="1152128" cy="1138288"/>
          </a:xfrm>
          <a:prstGeom prst="rect">
            <a:avLst/>
          </a:prstGeom>
        </p:spPr>
      </p:pic>
      <p:pic>
        <p:nvPicPr>
          <p:cNvPr id="10" name="Рисунок 9" descr="rTLngEkE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4115697">
            <a:off x="1191495" y="1209286"/>
            <a:ext cx="1152128" cy="1138288"/>
          </a:xfrm>
          <a:prstGeom prst="rect">
            <a:avLst/>
          </a:prstGeom>
        </p:spPr>
      </p:pic>
      <p:pic>
        <p:nvPicPr>
          <p:cNvPr id="11" name="Рисунок 10" descr="rTLngEkE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106589">
            <a:off x="2237472" y="593965"/>
            <a:ext cx="1150377" cy="1136558"/>
          </a:xfrm>
          <a:prstGeom prst="rect">
            <a:avLst/>
          </a:prstGeom>
        </p:spPr>
      </p:pic>
      <p:pic>
        <p:nvPicPr>
          <p:cNvPr id="16" name="Рисунок 15" descr="0_904b3_d4fd6d6a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16416" y="188640"/>
            <a:ext cx="827584" cy="1954922"/>
          </a:xfrm>
          <a:prstGeom prst="rect">
            <a:avLst/>
          </a:prstGeom>
        </p:spPr>
      </p:pic>
      <p:pic>
        <p:nvPicPr>
          <p:cNvPr id="18" name="Рисунок 17" descr="0_904b3_d4fd6d6a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188640"/>
            <a:ext cx="827584" cy="1954922"/>
          </a:xfrm>
          <a:prstGeom prst="rect">
            <a:avLst/>
          </a:prstGeom>
        </p:spPr>
      </p:pic>
      <p:pic>
        <p:nvPicPr>
          <p:cNvPr id="19" name="Рисунок 18" descr="0_904b3_d4fd6d6a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188640"/>
            <a:ext cx="827584" cy="1954922"/>
          </a:xfrm>
          <a:prstGeom prst="rect">
            <a:avLst/>
          </a:prstGeom>
        </p:spPr>
      </p:pic>
      <p:pic>
        <p:nvPicPr>
          <p:cNvPr id="20" name="Рисунок 19" descr="0_904b3_d4fd6d6a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188640"/>
            <a:ext cx="827584" cy="1954922"/>
          </a:xfrm>
          <a:prstGeom prst="rect">
            <a:avLst/>
          </a:prstGeom>
        </p:spPr>
      </p:pic>
      <p:pic>
        <p:nvPicPr>
          <p:cNvPr id="21" name="Рисунок 20" descr="0_904b3_d4fd6d6a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188640"/>
            <a:ext cx="827584" cy="195492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79512" y="2564904"/>
            <a:ext cx="5256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Сравни количество  мячиков и пирамидок, вставь нужный знак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79512" y="57332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&lt;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187624" y="57332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195736" y="57332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79912" y="836712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271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271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2E22C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1666" cy="6858000"/>
          </a:xfrm>
          <a:prstGeom prst="rect">
            <a:avLst/>
          </a:prstGeom>
        </p:spPr>
      </p:pic>
      <p:pic>
        <p:nvPicPr>
          <p:cNvPr id="3" name="Рисунок 2" descr="0_16f46a_9da36959_orig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4508210"/>
            <a:ext cx="1619904" cy="1640408"/>
          </a:xfrm>
          <a:prstGeom prst="rect">
            <a:avLst/>
          </a:prstGeom>
        </p:spPr>
      </p:pic>
      <p:pic>
        <p:nvPicPr>
          <p:cNvPr id="4" name="Рисунок 3" descr="0_16f46a_9da36959_orig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4365104"/>
            <a:ext cx="1619904" cy="1640408"/>
          </a:xfrm>
          <a:prstGeom prst="rect">
            <a:avLst/>
          </a:prstGeom>
        </p:spPr>
      </p:pic>
      <p:pic>
        <p:nvPicPr>
          <p:cNvPr id="5" name="Рисунок 4" descr="0_16f46a_9da36959_orig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4077072"/>
            <a:ext cx="1777699" cy="1800200"/>
          </a:xfrm>
          <a:prstGeom prst="rect">
            <a:avLst/>
          </a:prstGeom>
        </p:spPr>
      </p:pic>
      <p:pic>
        <p:nvPicPr>
          <p:cNvPr id="6" name="Рисунок 5" descr="pear_png_nisanboard108vpf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7576398">
            <a:off x="2183533" y="4360391"/>
            <a:ext cx="1433837" cy="2018304"/>
          </a:xfrm>
          <a:prstGeom prst="rect">
            <a:avLst/>
          </a:prstGeom>
        </p:spPr>
      </p:pic>
      <p:pic>
        <p:nvPicPr>
          <p:cNvPr id="7" name="Рисунок 6" descr="pear_png_nisanboard108vpf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4293096"/>
            <a:ext cx="1368152" cy="1925844"/>
          </a:xfrm>
          <a:prstGeom prst="rect">
            <a:avLst/>
          </a:prstGeom>
        </p:spPr>
      </p:pic>
      <p:pic>
        <p:nvPicPr>
          <p:cNvPr id="8" name="Рисунок 7" descr="pear_png_nisanboard108vpf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4221088"/>
            <a:ext cx="1224136" cy="1723124"/>
          </a:xfrm>
          <a:prstGeom prst="rect">
            <a:avLst/>
          </a:prstGeom>
        </p:spPr>
      </p:pic>
      <p:pic>
        <p:nvPicPr>
          <p:cNvPr id="9" name="Рисунок 8" descr="pear_png_nisanboard108vpf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4348287">
            <a:off x="5948270" y="4632541"/>
            <a:ext cx="1368152" cy="19258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0"/>
            <a:ext cx="57961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Посчитай, сколько всего фруктов лежит на парте у Маши. Выбери правильный ответ.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2492896"/>
            <a:ext cx="864096" cy="842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63688" y="2492896"/>
            <a:ext cx="864096" cy="842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47864" y="2492896"/>
            <a:ext cx="864096" cy="842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043608" y="2204864"/>
            <a:ext cx="6960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+</a:t>
            </a:r>
            <a:endParaRPr lang="ru-RU" sz="80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27784" y="2204864"/>
            <a:ext cx="6960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cs typeface="Times New Roman" pitchFamily="18" charset="0"/>
              </a:rPr>
              <a:t>=</a:t>
            </a:r>
            <a:endParaRPr lang="ru-RU" sz="80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16416" y="2780928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6" y="4581128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00392" y="5013176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52320" y="3717032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7584" y="5805264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84368" y="148478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1481E-6 L -0.49948 -0.36505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0" y="-1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6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51480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Посчитай, сколько всего леденцов осталось у Маши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188640"/>
            <a:ext cx="720080" cy="6263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48264" y="188640"/>
            <a:ext cx="720080" cy="6263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44408" y="188640"/>
            <a:ext cx="720080" cy="6263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372200" y="0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+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68344" y="0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=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844824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9672" y="1340768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3068960"/>
            <a:ext cx="792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32240" y="1700808"/>
            <a:ext cx="7279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56376" y="299695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6296" y="443711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L 0.16493 -0.22385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" y="-1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brik_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154</Words>
  <Application>Microsoft Office PowerPoint</Application>
  <PresentationFormat>Экран (4:3)</PresentationFormat>
  <Paragraphs>66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Юляшка</dc:creator>
  <cp:lastModifiedBy>79227769449</cp:lastModifiedBy>
  <cp:revision>62</cp:revision>
  <dcterms:created xsi:type="dcterms:W3CDTF">2016-05-14T17:32:01Z</dcterms:created>
  <dcterms:modified xsi:type="dcterms:W3CDTF">2020-08-21T20:22:24Z</dcterms:modified>
</cp:coreProperties>
</file>