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9" r:id="rId2"/>
    <p:sldId id="267" r:id="rId3"/>
    <p:sldId id="268" r:id="rId4"/>
    <p:sldId id="266" r:id="rId5"/>
    <p:sldId id="260" r:id="rId6"/>
    <p:sldId id="261" r:id="rId7"/>
    <p:sldId id="265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7579" autoAdjust="0"/>
    <p:restoredTop sz="94718" autoAdjust="0"/>
  </p:normalViewPr>
  <p:slideViewPr>
    <p:cSldViewPr>
      <p:cViewPr varScale="1">
        <p:scale>
          <a:sx n="68" d="100"/>
          <a:sy n="68" d="100"/>
        </p:scale>
        <p:origin x="-348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1097281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85861"/>
            <a:ext cx="4038600" cy="4929222"/>
          </a:xfrm>
        </p:spPr>
        <p:txBody>
          <a:bodyPr>
            <a:normAutofit/>
          </a:bodyPr>
          <a:lstStyle/>
          <a:p>
            <a:endParaRPr lang="ru-RU" sz="2800" dirty="0" smtClean="0"/>
          </a:p>
          <a:p>
            <a:endParaRPr lang="ru-RU" sz="2800" dirty="0" smtClean="0"/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 время блокады Ленинграда по «Дороге Жизни»  перевозил продукты и боеприпасы  через Ладожское Озеро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D:\ОЛЯ\Олина\фото\скан старых фото\imag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428736"/>
            <a:ext cx="4281518" cy="4643470"/>
          </a:xfrm>
          <a:prstGeom prst="rect">
            <a:avLst/>
          </a:prstGeom>
          <a:noFill/>
        </p:spPr>
      </p:pic>
      <p:pic>
        <p:nvPicPr>
          <p:cNvPr id="6146" name="Picture 2" descr="D:\ОЛЯ\Олина\фото\скан старых фото\0002-003-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85875" y="-638175"/>
            <a:ext cx="11715750" cy="813435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2285992"/>
            <a:ext cx="45269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/>
              <a:t>Мой прадед</a:t>
            </a:r>
            <a:endParaRPr lang="ru-RU" sz="5400" dirty="0"/>
          </a:p>
        </p:txBody>
      </p:sp>
      <p:pic>
        <p:nvPicPr>
          <p:cNvPr id="8" name="Picture 2" descr="D:\ОЛЯ\Олина\фото\скан старых фото\20х30 1 лам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642918"/>
            <a:ext cx="4714908" cy="5643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1097281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85861"/>
            <a:ext cx="4038600" cy="4929222"/>
          </a:xfrm>
        </p:spPr>
        <p:txBody>
          <a:bodyPr>
            <a:normAutofit/>
          </a:bodyPr>
          <a:lstStyle/>
          <a:p>
            <a:endParaRPr lang="ru-RU" sz="2800" dirty="0" smtClean="0"/>
          </a:p>
          <a:p>
            <a:endParaRPr lang="ru-RU" sz="2800" dirty="0" smtClean="0"/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 время блокады Ленинграда по «Дороге Жизни»  перевозил продукты и боеприпасы  через Ладожское Озеро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D:\ОЛЯ\Олина\фото\скан старых фото\imag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428736"/>
            <a:ext cx="4281518" cy="4643470"/>
          </a:xfrm>
          <a:prstGeom prst="rect">
            <a:avLst/>
          </a:prstGeom>
          <a:noFill/>
        </p:spPr>
      </p:pic>
      <p:pic>
        <p:nvPicPr>
          <p:cNvPr id="6146" name="Picture 2" descr="D:\ОЛЯ\Олина\фото\скан старых фото\0002-003-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85875" y="-638175"/>
            <a:ext cx="11715750" cy="813435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2000240"/>
            <a:ext cx="55721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Бондарев Александр Ефимович,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принимал участие в двух войнах: 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Финская война</a:t>
            </a:r>
          </a:p>
          <a:p>
            <a:pPr algn="ctr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Великая Отечественная Война</a:t>
            </a:r>
          </a:p>
          <a:p>
            <a:pPr algn="ctr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событиях на </a:t>
            </a:r>
            <a:r>
              <a:rPr lang="ru-RU" sz="2400" dirty="0" smtClean="0"/>
              <a:t> Халхин-Голе</a:t>
            </a:r>
            <a:r>
              <a:rPr lang="ru-RU" dirty="0" smtClean="0"/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D:\ОЛЯ\Олина\фото\скан старых фото\jpeg10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14" y="1500174"/>
            <a:ext cx="3357586" cy="469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1097281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85861"/>
            <a:ext cx="4038600" cy="4929222"/>
          </a:xfrm>
        </p:spPr>
        <p:txBody>
          <a:bodyPr>
            <a:normAutofit/>
          </a:bodyPr>
          <a:lstStyle/>
          <a:p>
            <a:endParaRPr lang="ru-RU" sz="2800" dirty="0" smtClean="0"/>
          </a:p>
          <a:p>
            <a:endParaRPr lang="ru-RU" sz="2800" dirty="0" smtClean="0"/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 время блокады Ленинграда по «Дороге Жизни»  перевозил продукты и боеприпасы  через Ладожское Озеро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D:\ОЛЯ\Олина\фото\скан старых фото\imag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428736"/>
            <a:ext cx="4281518" cy="4643470"/>
          </a:xfrm>
          <a:prstGeom prst="rect">
            <a:avLst/>
          </a:prstGeom>
          <a:noFill/>
        </p:spPr>
      </p:pic>
      <p:pic>
        <p:nvPicPr>
          <p:cNvPr id="6146" name="Picture 2" descr="D:\ОЛЯ\Олина\фото\скан старых фото\0002-003-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500230" y="-714404"/>
            <a:ext cx="11715750" cy="813435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785794"/>
            <a:ext cx="6858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dirty="0" smtClean="0"/>
              <a:t>С июля 1941 года призван в </a:t>
            </a:r>
            <a:r>
              <a:rPr lang="ru-RU" sz="2400" dirty="0" smtClean="0"/>
              <a:t>РККА</a:t>
            </a:r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(</a:t>
            </a:r>
            <a:r>
              <a:rPr lang="ru-RU" sz="2400" dirty="0" err="1" smtClean="0"/>
              <a:t>Рабоче-Крестьянскую</a:t>
            </a:r>
            <a:r>
              <a:rPr lang="ru-RU" sz="2400" dirty="0" smtClean="0"/>
              <a:t> Красную Армию)</a:t>
            </a:r>
          </a:p>
          <a:p>
            <a:pPr algn="ctr"/>
            <a:endParaRPr lang="ru-RU" sz="2400" dirty="0" smtClean="0"/>
          </a:p>
          <a:p>
            <a:pPr algn="ctr">
              <a:buNone/>
            </a:pPr>
            <a:r>
              <a:rPr lang="ru-RU" sz="2400" dirty="0" smtClean="0"/>
              <a:t>Воевал </a:t>
            </a:r>
            <a:r>
              <a:rPr lang="ru-RU" sz="2400" dirty="0" smtClean="0"/>
              <a:t>военным </a:t>
            </a:r>
            <a:r>
              <a:rPr lang="ru-RU" sz="2400" dirty="0" smtClean="0"/>
              <a:t>водителем</a:t>
            </a:r>
          </a:p>
        </p:txBody>
      </p:sp>
      <p:pic>
        <p:nvPicPr>
          <p:cNvPr id="8194" name="Picture 2" descr="D:\ОЛЯ\Олина\фото\скан старых фото\jpeg10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237862">
            <a:off x="4854223" y="1873386"/>
            <a:ext cx="3540535" cy="48775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1097281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85861"/>
            <a:ext cx="4038600" cy="4929222"/>
          </a:xfrm>
        </p:spPr>
        <p:txBody>
          <a:bodyPr>
            <a:normAutofit/>
          </a:bodyPr>
          <a:lstStyle/>
          <a:p>
            <a:endParaRPr lang="ru-RU" sz="2800" dirty="0" smtClean="0"/>
          </a:p>
          <a:p>
            <a:endParaRPr lang="ru-RU" sz="2800" dirty="0" smtClean="0"/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 время блокады Ленинграда по «Дороге Жизни»  перевозил продукты и боеприпасы  через Ладожское Озеро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D:\ОЛЯ\Олина\фото\скан старых фото\imag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428736"/>
            <a:ext cx="4281518" cy="4643470"/>
          </a:xfrm>
          <a:prstGeom prst="rect">
            <a:avLst/>
          </a:prstGeom>
          <a:noFill/>
        </p:spPr>
      </p:pic>
      <p:pic>
        <p:nvPicPr>
          <p:cNvPr id="6146" name="Picture 2" descr="D:\ОЛЯ\Олина\фото\скан старых фото\0002-003-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85875" y="-638175"/>
            <a:ext cx="11715750" cy="813435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1071546"/>
            <a:ext cx="72866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 время блокады Ленинграда по «Дороге Жизни»  перевозил продукты и боеприпасы  через Ладожское Озеро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D:\ОЛЯ\Олина\фото\скан старых фото\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261691"/>
            <a:ext cx="6000792" cy="39902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643074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«Дорога Жизни» - Во время Великой Отечественной войны единственная транспортная магистраль через Ладожское озеро. В периоды навигации - по воде, зимой - по льду. Связывала с 12 сентября 1941 по март 1943 года блокадный Ленинград со страной</a:t>
            </a:r>
            <a:r>
              <a:rPr lang="ru-RU" sz="2000" dirty="0" smtClean="0"/>
              <a:t>. </a:t>
            </a:r>
            <a:endParaRPr lang="ru-RU" dirty="0"/>
          </a:p>
        </p:txBody>
      </p:sp>
      <p:pic>
        <p:nvPicPr>
          <p:cNvPr id="6146" name="Picture 2" descr="D:\ОЛЯ\Олина\фото\скан старых фото\ladoga_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3227" y="2249488"/>
            <a:ext cx="7157545" cy="4324350"/>
          </a:xfrm>
          <a:prstGeom prst="rect">
            <a:avLst/>
          </a:prstGeom>
          <a:noFill/>
        </p:spPr>
      </p:pic>
      <p:pic>
        <p:nvPicPr>
          <p:cNvPr id="5122" name="Picture 2" descr="D:\ОЛЯ\Олина\фото\скан старых фото\0002-003-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071734" y="-1276350"/>
            <a:ext cx="11715750" cy="81343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-785850" y="214290"/>
            <a:ext cx="92155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«Дорога Жизни» - Во время Великой Отечественной войны единственная транспортная магистраль через Ладожское озеро. В периоды навигации - по воде, зимой - по льду. Связывала с 12 сентября 1941 по март 1943 года блокадный Ленинград со страной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5123" name="Picture 3" descr="D:\ОЛЯ\Олина\фото\скан старых фото\ladoga_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571612"/>
            <a:ext cx="7072330" cy="4071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dirty="0" smtClean="0"/>
              <a:t>В одной из таких поездок,  немцы расстреляли всю колонну с продовольствием. </a:t>
            </a:r>
          </a:p>
          <a:p>
            <a:pPr algn="ctr">
              <a:buNone/>
            </a:pPr>
            <a:r>
              <a:rPr lang="ru-RU" dirty="0" smtClean="0"/>
              <a:t>Александр Ефимович чудом остался жив.</a:t>
            </a:r>
            <a:endParaRPr lang="ru-RU" dirty="0"/>
          </a:p>
        </p:txBody>
      </p:sp>
      <p:pic>
        <p:nvPicPr>
          <p:cNvPr id="7170" name="Picture 2" descr="D:\ОЛЯ\Олина\фото\скан старых фото\1479841058_1479835611_148189535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0562" y="2214554"/>
            <a:ext cx="4186238" cy="4214841"/>
          </a:xfrm>
          <a:prstGeom prst="rect">
            <a:avLst/>
          </a:prstGeom>
          <a:noFill/>
        </p:spPr>
      </p:pic>
      <p:pic>
        <p:nvPicPr>
          <p:cNvPr id="4098" name="Picture 2" descr="D:\ОЛЯ\Олина\фото\скан старых фото\0002-003-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85916" y="-285776"/>
            <a:ext cx="11715750" cy="7143776"/>
          </a:xfrm>
          <a:prstGeom prst="rect">
            <a:avLst/>
          </a:prstGeom>
          <a:noFill/>
        </p:spPr>
      </p:pic>
      <p:pic>
        <p:nvPicPr>
          <p:cNvPr id="4099" name="Picture 3" descr="D:\ОЛЯ\Олина\фото\скан старых фото\1479841058_1479835611_14818953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928802"/>
            <a:ext cx="4973237" cy="364333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214414" y="2928934"/>
            <a:ext cx="378621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dirty="0" smtClean="0"/>
              <a:t>В одной из таких поездок,  немцы расстреляли всю колонну с продовольствием. </a:t>
            </a:r>
          </a:p>
          <a:p>
            <a:pPr algn="ctr">
              <a:buNone/>
            </a:pPr>
            <a:r>
              <a:rPr lang="ru-RU" dirty="0" smtClean="0"/>
              <a:t>Александр Ефимович чудом остался жив.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ОЛЯ\Олина\фото\скан старых фото\0002-003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14478" y="0"/>
            <a:ext cx="11715750" cy="6858000"/>
          </a:xfrm>
          <a:prstGeom prst="rect">
            <a:avLst/>
          </a:prstGeom>
          <a:noFill/>
        </p:spPr>
      </p:pic>
      <p:pic>
        <p:nvPicPr>
          <p:cNvPr id="3075" name="Picture 3" descr="D:\ОЛЯ\Олина\фото\скан старых фото\IMG-20190310-WA00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76918" y="1000108"/>
            <a:ext cx="3267082" cy="485778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1214422"/>
            <a:ext cx="48577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dirty="0" smtClean="0"/>
              <a:t>Награжден медалью </a:t>
            </a:r>
          </a:p>
          <a:p>
            <a:pPr algn="ctr">
              <a:buNone/>
            </a:pPr>
            <a:r>
              <a:rPr lang="ru-RU" dirty="0" smtClean="0"/>
              <a:t> «За Отвагу» и </a:t>
            </a:r>
          </a:p>
          <a:p>
            <a:pPr algn="ctr">
              <a:buNone/>
            </a:pPr>
            <a:r>
              <a:rPr lang="ru-RU" dirty="0" smtClean="0"/>
              <a:t>Орденом ВОВ </a:t>
            </a:r>
            <a:r>
              <a:rPr lang="en-US" dirty="0" smtClean="0"/>
              <a:t>II</a:t>
            </a:r>
            <a:r>
              <a:rPr lang="ru-RU" dirty="0" smtClean="0"/>
              <a:t>  степени</a:t>
            </a:r>
            <a:endParaRPr lang="ru-RU" dirty="0"/>
          </a:p>
        </p:txBody>
      </p:sp>
      <p:pic>
        <p:nvPicPr>
          <p:cNvPr id="3077" name="Picture 5" descr="D:\ОЛЯ\Олина\фото\скан старых фото\000003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70" y="2357430"/>
            <a:ext cx="2568189" cy="3500463"/>
          </a:xfrm>
          <a:prstGeom prst="rect">
            <a:avLst/>
          </a:prstGeom>
          <a:noFill/>
        </p:spPr>
      </p:pic>
      <p:pic>
        <p:nvPicPr>
          <p:cNvPr id="3078" name="Picture 6" descr="D:\ОЛЯ\Олина\фото\скан старых фото\award15-sm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8" y="1000108"/>
            <a:ext cx="990600" cy="16287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ОЛЯ\Олина\фото\скан старых фото\0002-003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857288" y="0"/>
            <a:ext cx="10501386" cy="8134350"/>
          </a:xfrm>
          <a:prstGeom prst="rect">
            <a:avLst/>
          </a:prstGeom>
          <a:noFill/>
        </p:spPr>
      </p:pic>
      <p:pic>
        <p:nvPicPr>
          <p:cNvPr id="3" name="Picture 2" descr="D:\ОЛЯ\Олина\фото\105_PANA\P10508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2813988"/>
            <a:ext cx="6000792" cy="404401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 flipH="1">
            <a:off x="0" y="1357298"/>
            <a:ext cx="80010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память о павших в боях за свободу нашей Родины  мы принимаем участие в акции «Бессмертный полк»</a:t>
            </a:r>
            <a:endParaRPr lang="ru-RU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</TotalTime>
  <Words>273</Words>
  <PresentationFormat>Экран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Городская</vt:lpstr>
      <vt:lpstr>Слайд 1</vt:lpstr>
      <vt:lpstr>Слайд 2</vt:lpstr>
      <vt:lpstr>Слайд 3</vt:lpstr>
      <vt:lpstr>Слайд 4</vt:lpstr>
      <vt:lpstr>«Дорога Жизни» - Во время Великой Отечественной войны единственная транспортная магистраль через Ладожское озеро. В периоды навигации - по воде, зимой - по льду. Связывала с 12 сентября 1941 по март 1943 года блокадный Ленинград со страной. 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прадед</dc:title>
  <dc:creator>Аванэс</dc:creator>
  <cp:lastModifiedBy>Аванэс</cp:lastModifiedBy>
  <cp:revision>27</cp:revision>
  <dcterms:created xsi:type="dcterms:W3CDTF">2019-03-03T17:03:28Z</dcterms:created>
  <dcterms:modified xsi:type="dcterms:W3CDTF">2019-03-10T15:29:29Z</dcterms:modified>
</cp:coreProperties>
</file>