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7" r:id="rId8"/>
    <p:sldId id="268" r:id="rId9"/>
    <p:sldId id="269" r:id="rId10"/>
    <p:sldId id="270" r:id="rId11"/>
    <p:sldId id="273" r:id="rId12"/>
    <p:sldId id="274" r:id="rId13"/>
    <p:sldId id="276" r:id="rId14"/>
    <p:sldId id="275" r:id="rId15"/>
    <p:sldId id="27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53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05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967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62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7014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516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42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13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08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5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12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42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43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04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05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50E0E-77D2-434D-A3ED-7A0F1043EE6B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04E0B3-49FF-46E3-84BC-CFF1A99A2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8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1408" y="29824"/>
            <a:ext cx="7766936" cy="164630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Муниципальное автономное учреждение детский сад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№31 «Зоренька»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0810" y="1676126"/>
            <a:ext cx="5808132" cy="109689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Проект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 старшей и подготовительной группе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«Поможем птицам перезимовать»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Воспитатель: Супрунова Любовь Викторовна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Базиль Ирина Васильевна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Дети: Супрунова Анна, 5 лет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942" y="2210936"/>
            <a:ext cx="5666509" cy="394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3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95547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Наше путешествие подходит к концу….нам очень хочется помочь друзьям-синичкам и другим птицам пережить холодную зиму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b1.culture.ru/c/8207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5740" y="3079844"/>
            <a:ext cx="591087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6400799" y="309350"/>
            <a:ext cx="4380931" cy="24702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92370" y="1009934"/>
            <a:ext cx="2688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очень хотим кушать, помогите нам, люди!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02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006" y="161523"/>
            <a:ext cx="462447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Этапы изготовления: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00" y="119851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 smtClean="0">
                <a:solidFill>
                  <a:schemeClr val="tx1"/>
                </a:solidFill>
              </a:rPr>
              <a:t>. Нарезаем черный хлеб 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нанизываем его на ниточки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6212"/>
            <a:ext cx="3044679" cy="2008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3522" y="1482323"/>
            <a:ext cx="32618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Готовим тесто для обмазывания наших кусочков. Смешиваем муку и воду. Обмакиваем хлеб в тесто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790478" y="2158597"/>
            <a:ext cx="3248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3. Берем крупу разных сортов и хлеб обсыпаем крупой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8468" y="3443157"/>
            <a:ext cx="3013532" cy="21631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88920" y="3715981"/>
            <a:ext cx="3607245" cy="22478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44085" y="3021652"/>
            <a:ext cx="4395039" cy="247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0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260" y="609600"/>
            <a:ext cx="4126244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Наша кормушка готова!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17937" y="1517935"/>
            <a:ext cx="6939132" cy="39032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93090" y="1500188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6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391" y="90226"/>
            <a:ext cx="5819000" cy="13208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Теперь и в нашей группе живут птички-синички!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495" y="1682917"/>
            <a:ext cx="3644595" cy="48594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222" y="750626"/>
            <a:ext cx="4580530" cy="61073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397" y="2524836"/>
            <a:ext cx="2715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Теперь наши дети точно не забудут о том, что их помощь очень нужна зимующим птицам!</a:t>
            </a:r>
          </a:p>
          <a:p>
            <a:pPr algn="ctr"/>
            <a:r>
              <a:rPr lang="ru-RU" dirty="0" smtClean="0"/>
              <a:t>Групповая аппликация «Синичкина столовая» станет для них напоминанием.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47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4037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Мы сделали </a:t>
            </a:r>
            <a:r>
              <a:rPr lang="ru-RU" b="1" dirty="0" err="1" smtClean="0">
                <a:solidFill>
                  <a:srgbClr val="FF0000"/>
                </a:solidFill>
              </a:rPr>
              <a:t>лэпбук</a:t>
            </a:r>
            <a:r>
              <a:rPr lang="ru-RU" b="1" dirty="0" smtClean="0">
                <a:solidFill>
                  <a:srgbClr val="FF0000"/>
                </a:solidFill>
              </a:rPr>
              <a:t> «Зимующие птицы»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Теперь наши дети получат много полезной информации о зимующих птицах.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45" y="3095957"/>
            <a:ext cx="4468378" cy="33512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742" y="2876266"/>
            <a:ext cx="5054221" cy="379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0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103/00007632-ab21139f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319"/>
            <a:ext cx="12192000" cy="695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95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449" y="282054"/>
            <a:ext cx="5145207" cy="132080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tx1"/>
                </a:solidFill>
              </a:rPr>
              <a:t>Актуальность : очень часто люди забывают, что зимующим птицам тяжело пережить зиму. Люди заняты своими делами и заботами. Человек должен помнить, что он в ответе за птиц, потому что они приносят природе большую пользу.</a:t>
            </a:r>
            <a:br>
              <a:rPr lang="ru-RU" sz="2800" b="1" i="1" dirty="0">
                <a:solidFill>
                  <a:schemeClr val="tx1"/>
                </a:solidFill>
              </a:rPr>
            </a:br>
            <a:endParaRPr lang="ru-RU" sz="2800" b="1" i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549" y="-10319"/>
            <a:ext cx="5906307" cy="4882570"/>
          </a:xfrm>
        </p:spPr>
      </p:pic>
    </p:spTree>
    <p:extLst>
      <p:ext uri="{BB962C8B-B14F-4D97-AF65-F5344CB8AC3E}">
        <p14:creationId xmlns:p14="http://schemas.microsoft.com/office/powerpoint/2010/main" val="36115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50506" cy="32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100" y="3200400"/>
            <a:ext cx="4562900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47" y="3691582"/>
            <a:ext cx="3888959" cy="29167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9100" y="399871"/>
            <a:ext cx="3671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Птицам очень тяжело пережить холода, они замерзают и гибнут от холода и порой от человеческого равнодушия</a:t>
            </a:r>
            <a:endParaRPr lang="ru-RU" sz="2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872" y="802859"/>
            <a:ext cx="2394182" cy="239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0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9350"/>
            <a:ext cx="4317747" cy="13208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Уже в начале ноября родители подарили нашему детскому саду скворечник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94857" y="2625230"/>
            <a:ext cx="4251855" cy="27737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45344" y="2530209"/>
            <a:ext cx="4971826" cy="36837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6143" y="309350"/>
            <a:ext cx="4016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 конце ноября мы его повесили на самое видное место, наш скворечник ждал первых посетителей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073" y="4012102"/>
            <a:ext cx="3173848" cy="2504364"/>
          </a:xfrm>
          <a:prstGeom prst="rect">
            <a:avLst/>
          </a:prstGeom>
        </p:spPr>
      </p:pic>
      <p:pic>
        <p:nvPicPr>
          <p:cNvPr id="1026" name="Picture 2" descr="https://img2.freepng.ru/20180408/rdq/kisspng-speech-balloon-comic-book-clip-art-speech-buble-5acab246977075.63422641152323335062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331" y="1731900"/>
            <a:ext cx="2502660" cy="228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94830" y="2429301"/>
            <a:ext cx="1454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Уже лечу в гости!!!!!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04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Родители  изготовили кормушку, а мы наклеили картинки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30" y="2079577"/>
            <a:ext cx="5910999" cy="3324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001" y="3294226"/>
            <a:ext cx="5910999" cy="332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6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Принимайте подарок, дорогие наши пернатые друзья!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02" y="2433542"/>
            <a:ext cx="7133999" cy="4012875"/>
          </a:xfrm>
        </p:spPr>
      </p:pic>
    </p:spTree>
    <p:extLst>
      <p:ext uri="{BB962C8B-B14F-4D97-AF65-F5344CB8AC3E}">
        <p14:creationId xmlns:p14="http://schemas.microsoft.com/office/powerpoint/2010/main" val="1224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45576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Проект «Поможем птицам перезимовать». От Анапы до Костромы.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4085735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отправились в заснеженную и холодную Кострому….в нашем путешествии мы продолжали наблюдать за поведением и особенностями зимовки птиц.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2937" y="1216925"/>
            <a:ext cx="4230806" cy="564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9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6426" y="213815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Поделимся нашими наблюдениями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194" y="1115776"/>
            <a:ext cx="49404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 время нашего наблюдения постоянными гостями у кормушки были синички. Они с удовольствием клевали семечки, насыпанные в кормушку, сделанную из обычной пятилитровой бутылки. Немного пугливые, но привычные к присутствию человека, они с радостью слетались на утренний завтрак.</a:t>
            </a:r>
            <a:endParaRPr lang="ru-RU" sz="2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528" y="1020242"/>
            <a:ext cx="5954876" cy="4466158"/>
          </a:xfrm>
        </p:spPr>
      </p:pic>
    </p:spTree>
    <p:extLst>
      <p:ext uri="{BB962C8B-B14F-4D97-AF65-F5344CB8AC3E}">
        <p14:creationId xmlns:p14="http://schemas.microsoft.com/office/powerpoint/2010/main" val="18306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Кусочек сала- самое любимое лакомство зимующих птиц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6760" y="1270000"/>
            <a:ext cx="3486974" cy="5089857"/>
          </a:xfrm>
        </p:spPr>
      </p:pic>
      <p:sp>
        <p:nvSpPr>
          <p:cNvPr id="5" name="TextBox 4"/>
          <p:cNvSpPr txBox="1"/>
          <p:nvPr/>
        </p:nvSpPr>
        <p:spPr>
          <a:xfrm>
            <a:off x="1323833" y="2647666"/>
            <a:ext cx="548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Синичка подлетала к шкурке сала и неторопливо клевала его. Она как будто играла- то подлетала, то улетала. За одной синичкой прилетали другие. Как будто ждали каждая своей очереди полакомиться вкусным завтраком.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2552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257</TotalTime>
  <Words>365</Words>
  <Application>Microsoft Office PowerPoint</Application>
  <PresentationFormat>Широкоэкранный</PresentationFormat>
  <Paragraphs>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Грань</vt:lpstr>
      <vt:lpstr>Муниципальное автономное учреждение детский сад   №31 «Зоренька»</vt:lpstr>
      <vt:lpstr>Актуальность : очень часто люди забывают, что зимующим птицам тяжело пережить зиму. Люди заняты своими делами и заботами. Человек должен помнить, что он в ответе за птиц, потому что они приносят природе большую пользу. </vt:lpstr>
      <vt:lpstr>Презентация PowerPoint</vt:lpstr>
      <vt:lpstr>Уже в начале ноября родители подарили нашему детскому саду скворечник </vt:lpstr>
      <vt:lpstr>Родители  изготовили кормушку, а мы наклеили картинки</vt:lpstr>
      <vt:lpstr>  Принимайте подарок, дорогие наши пернатые друзья!</vt:lpstr>
      <vt:lpstr>Проект «Поможем птицам перезимовать». От Анапы до Костромы.</vt:lpstr>
      <vt:lpstr>Поделимся нашими наблюдениями</vt:lpstr>
      <vt:lpstr>Кусочек сала- самое любимое лакомство зимующих птиц</vt:lpstr>
      <vt:lpstr>Наше путешествие подходит к концу….нам очень хочется помочь друзьям-синичкам и другим птицам пережить холодную зиму</vt:lpstr>
      <vt:lpstr>Этапы изготовления: </vt:lpstr>
      <vt:lpstr>Наша кормушка готова!      </vt:lpstr>
      <vt:lpstr>Теперь и в нашей группе живут птички-синички!</vt:lpstr>
      <vt:lpstr>Мы сделали лэпбук «Зимующие птицы»  Теперь наши дети получат много полезной информации о зимующих птицах.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учреждение детский сад   №31 «Зоренька»</dc:title>
  <dc:creator>Люба</dc:creator>
  <cp:lastModifiedBy>Люба</cp:lastModifiedBy>
  <cp:revision>26</cp:revision>
  <dcterms:created xsi:type="dcterms:W3CDTF">2019-11-16T13:22:48Z</dcterms:created>
  <dcterms:modified xsi:type="dcterms:W3CDTF">2020-08-21T16:16:44Z</dcterms:modified>
</cp:coreProperties>
</file>