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2805"/>
    <a:srgbClr val="F367D5"/>
    <a:srgbClr val="FF9F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file:///G:\&#1086;&#1090;&#1082;&#1088;&#1099;&#1090;&#1099;&#1081;%20&#1091;&#1088;&#1086;&#1082;\videoplayback%20(5)%20(online-video-cutter.com).mp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061767" y="1030310"/>
            <a:ext cx="6586803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0" b="0" cap="none" spc="0" dirty="0" smtClean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Algerian" panose="04020705040A02060702" pitchFamily="82" charset="0"/>
              </a:rPr>
              <a:t>Colors</a:t>
            </a:r>
            <a:endParaRPr lang="ru-RU" sz="10000" b="0" cap="none" spc="0" dirty="0">
              <a:ln w="0"/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32864" y="1030310"/>
            <a:ext cx="5644495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lgerian" panose="04020705040A02060702" pitchFamily="82" charset="0"/>
              </a:rPr>
              <a:t>animals</a:t>
            </a:r>
            <a:endParaRPr lang="ru-RU" sz="10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34857" y="2967335"/>
            <a:ext cx="5322291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lgerian" panose="04020705040A02060702" pitchFamily="82" charset="0"/>
              </a:rPr>
              <a:t>actions</a:t>
            </a:r>
            <a:endParaRPr lang="ru-RU" sz="10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11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0" dirty="0" smtClean="0">
                <a:solidFill>
                  <a:schemeClr val="tx2">
                    <a:lumMod val="75000"/>
                  </a:schemeClr>
                </a:solidFill>
                <a:latin typeface="Algerian" panose="04020705040A02060702" pitchFamily="82" charset="0"/>
              </a:rPr>
              <a:t>Phonetic song</a:t>
            </a:r>
            <a:endParaRPr lang="ru-RU" sz="10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2" action="ppaction://hlinkfile"/>
              </a:rPr>
              <a:t>G:\</a:t>
            </a:r>
            <a:r>
              <a:rPr lang="ru-RU" dirty="0" smtClean="0">
                <a:hlinkClick r:id="rId2" action="ppaction://hlinkfile"/>
              </a:rPr>
              <a:t>открытый урок\</a:t>
            </a:r>
            <a:r>
              <a:rPr lang="en-US" dirty="0" err="1" smtClean="0">
                <a:hlinkClick r:id="rId2" action="ppaction://hlinkfile"/>
              </a:rPr>
              <a:t>videoplayback</a:t>
            </a:r>
            <a:r>
              <a:rPr lang="en-US" dirty="0" smtClean="0">
                <a:hlinkClick r:id="rId2" action="ppaction://hlinkfile"/>
              </a:rPr>
              <a:t> (5) (online-video-cutter.com).mp4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871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0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Let’s remember colors</a:t>
            </a:r>
            <a:endParaRPr lang="ru-RU" sz="9000" dirty="0">
              <a:solidFill>
                <a:srgbClr val="FF0000"/>
              </a:solidFill>
            </a:endParaRPr>
          </a:p>
        </p:txBody>
      </p:sp>
      <p:sp>
        <p:nvSpPr>
          <p:cNvPr id="6" name="Пятно 2 5"/>
          <p:cNvSpPr/>
          <p:nvPr/>
        </p:nvSpPr>
        <p:spPr>
          <a:xfrm>
            <a:off x="-218941" y="965443"/>
            <a:ext cx="3580326" cy="2498502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2 6"/>
          <p:cNvSpPr/>
          <p:nvPr/>
        </p:nvSpPr>
        <p:spPr>
          <a:xfrm>
            <a:off x="4611776" y="4305507"/>
            <a:ext cx="3580326" cy="249850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2 7"/>
          <p:cNvSpPr/>
          <p:nvPr/>
        </p:nvSpPr>
        <p:spPr>
          <a:xfrm>
            <a:off x="8710413" y="333296"/>
            <a:ext cx="3580326" cy="2498502"/>
          </a:xfrm>
          <a:prstGeom prst="irregularSeal2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2 8"/>
          <p:cNvSpPr/>
          <p:nvPr/>
        </p:nvSpPr>
        <p:spPr>
          <a:xfrm>
            <a:off x="-97665" y="2691685"/>
            <a:ext cx="3580326" cy="2498502"/>
          </a:xfrm>
          <a:prstGeom prst="irregularSeal2">
            <a:avLst/>
          </a:prstGeom>
          <a:solidFill>
            <a:srgbClr val="FF9F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ятно 2 9"/>
          <p:cNvSpPr/>
          <p:nvPr/>
        </p:nvSpPr>
        <p:spPr>
          <a:xfrm>
            <a:off x="755025" y="4417927"/>
            <a:ext cx="3580326" cy="2498502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ятно 2 10"/>
          <p:cNvSpPr/>
          <p:nvPr/>
        </p:nvSpPr>
        <p:spPr>
          <a:xfrm>
            <a:off x="3747662" y="493116"/>
            <a:ext cx="3580326" cy="2498502"/>
          </a:xfrm>
          <a:prstGeom prst="irregularSeal2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ятно 2 11"/>
          <p:cNvSpPr/>
          <p:nvPr/>
        </p:nvSpPr>
        <p:spPr>
          <a:xfrm>
            <a:off x="3868938" y="2475321"/>
            <a:ext cx="3580326" cy="2498502"/>
          </a:xfrm>
          <a:prstGeom prst="irregularSeal2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ятно 2 12"/>
          <p:cNvSpPr/>
          <p:nvPr/>
        </p:nvSpPr>
        <p:spPr>
          <a:xfrm>
            <a:off x="8719090" y="4484049"/>
            <a:ext cx="3580326" cy="249850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4654" y="1785790"/>
            <a:ext cx="11432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red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20100365">
            <a:off x="573402" y="3529935"/>
            <a:ext cx="21534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orange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20039042">
            <a:off x="1438421" y="5205513"/>
            <a:ext cx="19551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yellow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9859501">
            <a:off x="4252303" y="1280702"/>
            <a:ext cx="17924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green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9981963">
            <a:off x="4682673" y="3262907"/>
            <a:ext cx="1682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black</a:t>
            </a:r>
            <a:endParaRPr lang="ru-RU" sz="54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9976792">
            <a:off x="5338533" y="5153029"/>
            <a:ext cx="16353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white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Пятно 2 19"/>
          <p:cNvSpPr/>
          <p:nvPr/>
        </p:nvSpPr>
        <p:spPr>
          <a:xfrm>
            <a:off x="8611674" y="2408673"/>
            <a:ext cx="3580326" cy="2498502"/>
          </a:xfrm>
          <a:prstGeom prst="irregularSeal2">
            <a:avLst/>
          </a:prstGeom>
          <a:solidFill>
            <a:srgbClr val="F367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rot="20091801">
            <a:off x="9404440" y="1210527"/>
            <a:ext cx="18733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brown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678938" y="3196258"/>
            <a:ext cx="13244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pink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641412" y="5257277"/>
            <a:ext cx="1367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blue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71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56068" y="811368"/>
            <a:ext cx="2485622" cy="2562896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146998" y="811367"/>
            <a:ext cx="3374265" cy="2562896"/>
          </a:xfrm>
          <a:prstGeom prst="triangl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5950040" y="2910624"/>
            <a:ext cx="1236372" cy="463639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>
            <a:off x="4481848" y="2910623"/>
            <a:ext cx="1468192" cy="463639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435662" y="753413"/>
            <a:ext cx="2910626" cy="267880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6311" y="3374264"/>
            <a:ext cx="412645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The pencil</a:t>
            </a:r>
            <a:endParaRPr lang="ru-RU" sz="6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haroni" panose="02010803020104030203" pitchFamily="2" charset="-79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05523" y="3378727"/>
            <a:ext cx="8483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is</a:t>
            </a:r>
            <a:endParaRPr lang="ru-RU" sz="7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haroni" panose="02010803020104030203" pitchFamily="2" charset="-79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249986" y="3471060"/>
            <a:ext cx="95571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…</a:t>
            </a:r>
            <a:endParaRPr lang="ru-RU" sz="6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8459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75967" y="121104"/>
            <a:ext cx="9406742" cy="2400657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5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lgerian" panose="04020705040A02060702" pitchFamily="82" charset="0"/>
              </a:rPr>
              <a:t>Stand up </a:t>
            </a:r>
            <a:endParaRPr lang="ru-RU" sz="15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2349" t="12523" r="12337"/>
          <a:stretch/>
        </p:blipFill>
        <p:spPr>
          <a:xfrm>
            <a:off x="399244" y="1944710"/>
            <a:ext cx="11792755" cy="491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95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0158" y="901521"/>
            <a:ext cx="2743200" cy="245986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481848" y="901520"/>
            <a:ext cx="3335628" cy="2459865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8304727" y="901520"/>
            <a:ext cx="3335628" cy="2459865"/>
          </a:xfrm>
          <a:prstGeom prst="triangl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3102" y="3508248"/>
            <a:ext cx="383688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</a:t>
            </a:r>
            <a:r>
              <a:rPr lang="en-US" sz="9600" b="1" cap="none" spc="0" dirty="0" smtClean="0">
                <a:ln w="0"/>
                <a:solidFill>
                  <a:srgbClr val="D928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cat</a:t>
            </a:r>
            <a:endParaRPr lang="ru-RU" sz="9600" b="1" cap="none" spc="0" dirty="0">
              <a:ln w="0"/>
              <a:solidFill>
                <a:srgbClr val="D928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3276" y="3508248"/>
            <a:ext cx="198483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can</a:t>
            </a:r>
            <a:endParaRPr lang="ru-RU" sz="9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033822" y="3508248"/>
            <a:ext cx="187743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0"/>
                <a:solidFill>
                  <a:srgbClr val="D928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run</a:t>
            </a:r>
            <a:endParaRPr lang="ru-RU" sz="9600" b="1" cap="none" spc="0" dirty="0">
              <a:ln w="0"/>
              <a:solidFill>
                <a:srgbClr val="D928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247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60868" y="643944"/>
            <a:ext cx="2073498" cy="1738648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383109" y="643944"/>
            <a:ext cx="2983605" cy="1738648"/>
          </a:xfrm>
          <a:prstGeom prst="triangl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382001" y="643944"/>
            <a:ext cx="2073498" cy="173864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889938" y="643944"/>
            <a:ext cx="0" cy="173864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8382001" y="2728176"/>
            <a:ext cx="2073498" cy="1738648"/>
          </a:xfrm>
          <a:prstGeom prst="rect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360868" y="2687392"/>
            <a:ext cx="2073498" cy="1738648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4383110" y="2687392"/>
            <a:ext cx="2983604" cy="1738648"/>
          </a:xfrm>
          <a:prstGeom prst="triangl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531217" y="4262907"/>
            <a:ext cx="2125014" cy="38637"/>
          </a:xfrm>
          <a:prstGeom prst="straightConnector1">
            <a:avLst/>
          </a:prstGeom>
          <a:ln w="762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360868" y="4900412"/>
            <a:ext cx="2073498" cy="1738648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4235002" y="4900412"/>
            <a:ext cx="3131711" cy="1738648"/>
          </a:xfrm>
          <a:prstGeom prst="triangle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7922653" y="4900412"/>
            <a:ext cx="2625143" cy="1738648"/>
          </a:xfrm>
          <a:prstGeom prst="triangl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59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131</TotalTime>
  <Words>39</Words>
  <Application>Microsoft Office PowerPoint</Application>
  <PresentationFormat>Широкоэкранный</PresentationFormat>
  <Paragraphs>22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Aharoni</vt:lpstr>
      <vt:lpstr>Algerian</vt:lpstr>
      <vt:lpstr>Arial</vt:lpstr>
      <vt:lpstr>Tw Cen MT</vt:lpstr>
      <vt:lpstr>Капля</vt:lpstr>
      <vt:lpstr>Презентация PowerPoint</vt:lpstr>
      <vt:lpstr>Phonetic song</vt:lpstr>
      <vt:lpstr>Let’s remember colors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2019-11-25T19:03:27Z</dcterms:created>
  <dcterms:modified xsi:type="dcterms:W3CDTF">2019-11-25T21:15:12Z</dcterms:modified>
</cp:coreProperties>
</file>