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9" r:id="rId4"/>
    <p:sldId id="257" r:id="rId5"/>
    <p:sldId id="258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93152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5512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77408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64112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5352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5823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9926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69692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84335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02077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8973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BC3F9-60ED-481D-9B3B-2B1146D4223C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A4C0-95CB-40C1-B70C-7A445A3BE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3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такое АУТИЗМ?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МБДОУ «Центр развития ребенка – детский сад №7»</a:t>
            </a:r>
          </a:p>
          <a:p>
            <a:r>
              <a:rPr lang="ru-RU" dirty="0" smtClean="0"/>
              <a:t>Краснощекова Е.И.</a:t>
            </a:r>
          </a:p>
          <a:p>
            <a:r>
              <a:rPr lang="ru-RU" dirty="0" smtClean="0"/>
              <a:t>Калач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093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9301" y="1241946"/>
            <a:ext cx="8243248" cy="51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09684" y="614149"/>
            <a:ext cx="107271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аутизм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Аутизмом называют расстройство психического и психологического развития, при котором наблюдается выраженный дефицит эмоциональных проявлений и сферы общения. В переводе слово «аутизм» обозначает – ушедший в себя человек, или человек внутри себя. Страдающий подобный заболеванием человек никогда не проявляет свои эмоции, жесты и речевое обращение к окружающим, а его действиях зачастую отсутствует социальный смысл.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Многих родителей волнует вопрос, как понять, что у ребенка аутизм и в каком возрасте это заболевание проявляется впервые? Чаще всего такой диагноз ставят детям в возрасте от 3 до 5 лет и называют его РДА (ранний детский аутизм) или синдром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Каннера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Клинические проявления данного заболевания, как и принципы лечения, зависят от формы аутизма и чаще всего проявляются в нарушении мимики, жестов, громкости и внятности речи.</a:t>
            </a:r>
          </a:p>
        </p:txBody>
      </p:sp>
    </p:spTree>
    <p:extLst>
      <p:ext uri="{BB962C8B-B14F-4D97-AF65-F5344CB8AC3E}">
        <p14:creationId xmlns:p14="http://schemas.microsoft.com/office/powerpoint/2010/main" val="1695193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797" y="614149"/>
            <a:ext cx="1105468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и 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аутизма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 у детей выражается определенными клиническими признаками. Ранний детский аутизм может проявляться впервые даже у годовалого малыша. Конечно, точно поставить диагноз может только разбирающийся в данной проблеме специалист, однако родители могут заподозрить патологию у своего ребенка, если у него часто возникают следующие состояния: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разговоре со взрослым отводит взгляд и никогда не смотрит в глаза (отсутствующий взгляд);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интересуется общение со сверстниками, предпочитает играть сам и уходит в сторону с детской площадки;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любит, когда к нему прикасаются, всегда при этом нервничает;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 чувствительность к некоторым громким звукам;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разговаривает, больше отмалчивается, а если говорит, то не всегда может внятно выразить, что он хочет;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устраивает истерики;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пассивен или, наоборот,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осознает опасности ситуации, например, сует предметы в розетку, берет острые предметы в руки, пытается перейти дорогу, по которой с высокой скоростью едет автомобиль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00101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319" y="736979"/>
            <a:ext cx="103995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причины развития заболевания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большинстве случаев дети-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 развиты физически и имеют приятную внешность, то есть по внешнему виду невозможно сказать, что у этого малыша какое-либо заболевание нервной системы. Точные причины аутизма неизвестны специалистам, однако выделяют ряд факторов, которые могут способствовать развитию этого заболевания, к ним относятся: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ДЦП;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перенесенное во время беременности или в ходе родов кислородное голодание;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перенесенные матерью во время беременности инфекционные заболевания, такие как краснуха,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цитомегаловирус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ожирение у матери (медики отметили, что риск развития аутизма у ребенка выше, если мать во время беременности страдала ожирением и другими нарушениями обмена веществ в организме);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наследственная предрасположенность – если в роду по материнской или отцовской линии уже были случаи аутизма у детей.</a:t>
            </a:r>
          </a:p>
        </p:txBody>
      </p:sp>
    </p:spTree>
    <p:extLst>
      <p:ext uri="{BB962C8B-B14F-4D97-AF65-F5344CB8AC3E}">
        <p14:creationId xmlns:p14="http://schemas.microsoft.com/office/powerpoint/2010/main" val="577765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9684" y="573206"/>
            <a:ext cx="109591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воспринимает окружающий мир ребенок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аутизме ребенок, как правило, не может соединить в одну цепочку детали каких-либо действий. Больной аутизмом ребенок почти в каждом случае не может отличать одушевленные предметы от неодушевленных, а человека видит не как единое целое, а в качестве «набора» отдельных частей тела. Все окружающие внешние влияния (прикосновения, свет, звук, тесный контакт) оказывают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раздражающее действие, поэтому больной чаще всего замыкается в себе и отказывается идти на контакт даже с близкими людьми.</a:t>
            </a:r>
          </a:p>
        </p:txBody>
      </p:sp>
    </p:spTree>
    <p:extLst>
      <p:ext uri="{BB962C8B-B14F-4D97-AF65-F5344CB8AC3E}">
        <p14:creationId xmlns:p14="http://schemas.microsoft.com/office/powerpoint/2010/main" val="1726348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9116" y="1119116"/>
            <a:ext cx="100311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детского аутизма: первые сигналы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раннего аутизма характерно 4 основных клинических признака: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социального взаимодействия;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коммуникации;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стереотипное поведение;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ранние клинические проявления аутизма у детей младшего дошкольного возраста (от 1 до 3 лет).</a:t>
            </a:r>
          </a:p>
        </p:txBody>
      </p:sp>
    </p:spTree>
    <p:extLst>
      <p:ext uri="{BB962C8B-B14F-4D97-AF65-F5344CB8AC3E}">
        <p14:creationId xmlns:p14="http://schemas.microsoft.com/office/powerpoint/2010/main" val="3346788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979766"/>
              </p:ext>
            </p:extLst>
          </p:nvPr>
        </p:nvGraphicFramePr>
        <p:xfrm>
          <a:off x="573207" y="1273567"/>
          <a:ext cx="10780593" cy="4963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3531"/>
                <a:gridCol w="3593531"/>
                <a:gridCol w="3593531"/>
              </a:tblGrid>
              <a:tr h="57042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Что видит взрослый?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 является признаком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высокой долей вероятности означает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</a:tr>
              <a:tr h="109826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Ребенок забывчив, невнимательный, несобранный, растерянный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Лень, игнорирование рекомендаций родителей, проявление непослушания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Непонимание, что от него хотят взрослые, реакция на стрессовую ситуацию, попытка уйти в себя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</a:tr>
              <a:tr h="136218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любит перемены, расстраивается при смене обстановки, предпочитает выполнять привычные монотонные действия, отказывается познавать что-то новое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Нежелание развиваться, проявление упертого характера, нежелание выполнять просьбы родителя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Неуверенность в своих силах, стрессовая реакция на перемены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</a:tr>
              <a:tr h="8343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хочет выполнять просьбы, проявляет агрессию или игнорирует обращение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Проявление эгоизма, желание всегда быть во главе и доминировать над взрослыми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Ему сложно понять предоставленную информацию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</a:tr>
              <a:tr h="109826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Легко отвлекается, избегает контакта глаза в глаза, раздражается от любых прикосновений или повышения голоса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Непослушание, гиперактивность, невнимательность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 него повышенная чувствительность к звукам, новым требованиям, смене обстановки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114300" marB="11430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00" y="21923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14901" y="873457"/>
            <a:ext cx="9362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диагностики аутизма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964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319" y="109182"/>
            <a:ext cx="1090456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вылечить аутизм?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детям которых поставили диагноз аутизм, задают врачу один и тот же вопрос – можно ли вылечить данное заболевание? Аутизм не лечится, однако при помощи способов коррекции заболевания можно значительно улучшить состояние ребенка и помочь ему максимально адаптироваться в окружающем мире. Конечно, родителям необходимо тесно сотрудничать с преподавателями и выполнять рутинные действия долгое время, однако результат этих стараний может принести большие успехи.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рекомендаций для родителей детей-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должны четко осознать, что ваш ребенок не такой, как другие;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следует максимально позаботиться о создании благоприятной обстановки для ребенка, чтобы он мог полноценно развиваться и существовать в обществе – стресс и постоянные перемены окружающего мира способны сильно усугубить состояние малыша;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следует регулярно консультироваться со специалистами – психологом, логопедом, психотерапевтом.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 у маленьких детей лечат поэтапно: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навыки, необходимые для общения с окружающими;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постепенно, медленно и уверенно развивают зачатки речи у ребенка;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подражать малышу, внимательно наблюдают за малейшими изменениями в его состоянии;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вовремя устраняют поведенческие нарушения, которые являются неконструктивными – агрессию по отношению к самому себе, страхи, уход в себя;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 играть в ролевые игры;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 устанавливать эмоциональный контакт.</a:t>
            </a:r>
          </a:p>
        </p:txBody>
      </p:sp>
    </p:spTree>
    <p:extLst>
      <p:ext uri="{BB962C8B-B14F-4D97-AF65-F5344CB8AC3E}">
        <p14:creationId xmlns:p14="http://schemas.microsoft.com/office/powerpoint/2010/main" val="19275534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958</Words>
  <Application>Microsoft Office PowerPoint</Application>
  <PresentationFormat>Широкоэкранный</PresentationFormat>
  <Paragraphs>66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Что такое АУТИЗМ?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Notebook</dc:creator>
  <cp:lastModifiedBy>Notebook</cp:lastModifiedBy>
  <cp:revision>5</cp:revision>
  <dcterms:created xsi:type="dcterms:W3CDTF">2020-08-19T08:39:50Z</dcterms:created>
  <dcterms:modified xsi:type="dcterms:W3CDTF">2020-08-21T06:56:09Z</dcterms:modified>
</cp:coreProperties>
</file>