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57" r:id="rId10"/>
    <p:sldId id="258" r:id="rId11"/>
    <p:sldId id="260" r:id="rId12"/>
    <p:sldId id="261" r:id="rId13"/>
    <p:sldId id="274" r:id="rId14"/>
    <p:sldId id="262" r:id="rId15"/>
    <p:sldId id="265" r:id="rId16"/>
    <p:sldId id="266" r:id="rId17"/>
    <p:sldId id="267" r:id="rId18"/>
    <p:sldId id="278" r:id="rId19"/>
    <p:sldId id="279" r:id="rId20"/>
    <p:sldId id="272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лена" initials="Е. А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DEEA7A-ADF6-4C6F-83AD-99E29F2163A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90A8E3-E323-41C8-8944-3E85F294C4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ПРАВОПОЛУШАРНОЕ РИСОВАНИЕ, КАК СПОСОБ РАСКРЫТИЯ ТВОРЧЕСКОГО ПОТЕНЦИАЛА, СОХРАНЕНИЯ И УКРЕПЛЕНИЯ ПСИХИЧЕСКОГО ЗДОРОВЬЯ  ДЕТЕЙ ДОШКОЛЬНОГО ВОЗРАСТА.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</p:txBody>
      </p:sp>
      <p:pic>
        <p:nvPicPr>
          <p:cNvPr id="6" name="Содержимое 5" descr="12466237-littl-child-drawing-paint-isolated-on-whi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068960"/>
            <a:ext cx="4662280" cy="3360436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Разработана данная методика американкой Бэтти Эдвардс на теории известного психобиолога, обладателя Нобелевской премии Роджера Уолкотта Сперри.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7NjnIN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2857496"/>
            <a:ext cx="3632558" cy="2523473"/>
          </a:xfrm>
        </p:spPr>
      </p:pic>
      <p:pic>
        <p:nvPicPr>
          <p:cNvPr id="5" name="Содержимое 3" descr="c7NjnI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2000240"/>
            <a:ext cx="2143140" cy="2928958"/>
          </a:xfrm>
          <a:prstGeom prst="rect">
            <a:avLst/>
          </a:prstGeom>
        </p:spPr>
      </p:pic>
      <p:pic>
        <p:nvPicPr>
          <p:cNvPr id="6" name="Содержимое 3" descr="c7NjnIN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63529" y="4643446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c7NjnIN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4834593"/>
            <a:ext cx="2248230" cy="2023407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70391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 мы рекомендуем занятия по правополушарному рисованию в детском саду?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-картины получаются быстро: маленькая за 15 минут,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– за 30-40 минут;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-дети не чувствуют усталости, так как время летит незаметно;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-поднимается настроение, потому что результат виден сразу;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-улучшается самочувствие, появляется вдохновение и творческий подъем;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-можно дарить авторские картины  мамам и папам, бабушкам и дедушкам;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-каждый ребенок начинает верить в свои силы и в то, что он почти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НАСТОЯЩИЙ ХУДОЖНИК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группа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190204_2335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653136"/>
            <a:ext cx="4038600" cy="1562764"/>
          </a:xfrm>
        </p:spPr>
      </p:pic>
      <p:pic>
        <p:nvPicPr>
          <p:cNvPr id="8" name="Содержимое 7" descr="IMG_20190204_2335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628800"/>
            <a:ext cx="5760640" cy="2952328"/>
          </a:xfrm>
        </p:spPr>
      </p:pic>
      <p:pic>
        <p:nvPicPr>
          <p:cNvPr id="9" name="Содержимое 3" descr="c7NjnIN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4500570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Результаты исследования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6" descr="IMG_20190204_2335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700808"/>
            <a:ext cx="8248430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7531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-раскрыть творческую индивидуальность детей старшего дошкольного возраста.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учить детей создавать картину по замыслу, используя нетрадиционные приёмы рисования; 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интуитивное мышление и композиционные умения;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способность к визуализации;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совершенствовать умение работать гуашевыми красками.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3" descr="c7NjnIN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4714884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пальцами рук, размазывание и прикладывание (облака, планеты, луна, солнце, овощи , фрукты, ягоды); </a:t>
            </a:r>
          </a:p>
          <a:p>
            <a:endParaRPr lang="ru-RU" dirty="0"/>
          </a:p>
        </p:txBody>
      </p:sp>
      <p:pic>
        <p:nvPicPr>
          <p:cNvPr id="6" name="Содержимое 6" descr="2719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357430"/>
            <a:ext cx="4357718" cy="3786214"/>
          </a:xfrm>
          <a:prstGeom prst="rect">
            <a:avLst/>
          </a:prstGeom>
        </p:spPr>
      </p:pic>
      <p:pic>
        <p:nvPicPr>
          <p:cNvPr id="7" name="Содержимое 3" descr="c7NjnI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286256"/>
            <a:ext cx="2248230" cy="20234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404665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Техники, используемые в правополушарном рисовании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150019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Тычковая техника, когда плоской щетинной кистью под прямым углом наносятся разные цвета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(крона деревьев, кусты, цветы, брызги воды)</a:t>
            </a:r>
          </a:p>
        </p:txBody>
      </p:sp>
      <p:pic>
        <p:nvPicPr>
          <p:cNvPr id="6" name="Содержимое 6" descr="2719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500306"/>
            <a:ext cx="5214974" cy="3219174"/>
          </a:xfrm>
          <a:prstGeom prst="rect">
            <a:avLst/>
          </a:prstGeom>
        </p:spPr>
      </p:pic>
      <p:pic>
        <p:nvPicPr>
          <p:cNvPr id="7" name="Содержимое 3" descr="c7NjnI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286256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15716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примакивания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когда кисть с краской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прикладывается  плашмя, или ребром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(деревья, цветы, ракушки, кораллы) </a:t>
            </a:r>
          </a:p>
          <a:p>
            <a:endParaRPr lang="ru-RU" dirty="0"/>
          </a:p>
        </p:txBody>
      </p:sp>
      <p:pic>
        <p:nvPicPr>
          <p:cNvPr id="4" name="Содержимое 6" descr="2719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4786346" cy="3102110"/>
          </a:xfrm>
          <a:prstGeom prst="rect">
            <a:avLst/>
          </a:prstGeom>
        </p:spPr>
      </p:pic>
      <p:pic>
        <p:nvPicPr>
          <p:cNvPr id="5" name="Содержимое 3" descr="c7NjnI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286256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Техника полного заполнения фона с последующей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деталировкой.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c7NjnIN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286256"/>
            <a:ext cx="2248230" cy="2023407"/>
          </a:xfrm>
          <a:prstGeom prst="rect">
            <a:avLst/>
          </a:prstGeom>
        </p:spPr>
      </p:pic>
      <p:pic>
        <p:nvPicPr>
          <p:cNvPr id="5" name="Содержимое 6" descr="27193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214554"/>
            <a:ext cx="5572164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750"/>
            <a:ext cx="8229600" cy="1571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Использование техники перевернутого рисования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(деревья, кусты, трава , вазы ) </a:t>
            </a:r>
          </a:p>
        </p:txBody>
      </p:sp>
      <p:pic>
        <p:nvPicPr>
          <p:cNvPr id="4" name="Содержимое 6" descr="2719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786058"/>
            <a:ext cx="5214974" cy="2933422"/>
          </a:xfrm>
          <a:prstGeom prst="rect">
            <a:avLst/>
          </a:prstGeom>
        </p:spPr>
      </p:pic>
      <p:pic>
        <p:nvPicPr>
          <p:cNvPr id="5" name="Содержимое 3" descr="c7NjnI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4572008"/>
            <a:ext cx="2248230" cy="20234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Индивидуальный профиль асимметрии мозга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Динамичная система;</a:t>
            </a:r>
          </a:p>
          <a:p>
            <a:r>
              <a:rPr lang="ru-RU" sz="2800" dirty="0" smtClean="0"/>
              <a:t>Взаимодействие полушарий мозга.</a:t>
            </a:r>
          </a:p>
        </p:txBody>
      </p:sp>
      <p:pic>
        <p:nvPicPr>
          <p:cNvPr id="4" name="Рисунок 3" descr="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023574"/>
            <a:ext cx="5112568" cy="383442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44291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СПАСИБО 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ЗА           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 ВНИМАНИЕ 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692691"/>
          <a:ext cx="7992888" cy="5877276"/>
        </p:xfrm>
        <a:graphic>
          <a:graphicData uri="http://schemas.openxmlformats.org/drawingml/2006/table">
            <a:tbl>
              <a:tblPr/>
              <a:tblGrid>
                <a:gridCol w="3996027"/>
                <a:gridCol w="3996861"/>
              </a:tblGrid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Левое полушарие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Правое полушарие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Раннее развитие речи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Задержка развития речи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Преобладание слухового восприятия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Задержка зрительного развития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Способность к языку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Музыка, рисование, лепка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Повышенная склонность к критике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Наивность, внушаемость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897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Меньше затруднений с русским языком и математикой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Трудности с существующими методами преподавания, русский язык, математика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40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Опасение в правильности своих действий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Подверженность страхам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897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Аналитическое восприятие, в понятиях, медленная обработка информации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Восприятие целостного, конкретно – чувственного, более быстрое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Вербальный интеллект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Интуитивная ориентация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Нацелен на будущее, тревога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Хорошая ориентация в пространстве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Хорошая ориентация во времени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Ориентация на настоящее и прошлое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Импрессивные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эмоции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Высокое чувство долга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Экспрессивность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16">
                <a:tc>
                  <a:txBody>
                    <a:bodyPr/>
                    <a:lstStyle/>
                    <a:p>
                      <a:pPr marL="90170" marR="2000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Ответственность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395"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Контактность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развития детского рисунка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Появляется тяга к рисованию. Творческий процесс, каракули.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 – 3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Накопление символов.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– 6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Изображение</a:t>
                      </a:r>
                      <a:r>
                        <a:rPr lang="ru-RU" baseline="0" dirty="0" smtClean="0"/>
                        <a:t> кумиров. Ассоциации.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 – 12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Реалистичность, «живые»</a:t>
                      </a:r>
                      <a:r>
                        <a:rPr lang="ru-RU" baseline="0" dirty="0" smtClean="0"/>
                        <a:t> картины. Переломный момент.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Взрослый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Активно работает левое полушарие.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Таким образом…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 3 лет правое полушарие – ведущее;</a:t>
            </a:r>
          </a:p>
          <a:p>
            <a:r>
              <a:rPr lang="ru-RU" dirty="0" smtClean="0"/>
              <a:t>Наше образование направлено на развитие левого полушария;</a:t>
            </a:r>
          </a:p>
          <a:p>
            <a:r>
              <a:rPr lang="ru-RU" dirty="0" smtClean="0"/>
              <a:t>Для полноценной личности необходимо гармоничное развитие обоих полушарий мозга.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err="1" smtClean="0"/>
              <a:t>Арт</a:t>
            </a:r>
            <a:r>
              <a:rPr lang="ru-RU" dirty="0" smtClean="0"/>
              <a:t> - 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/>
          <a:lstStyle/>
          <a:p>
            <a:r>
              <a:rPr lang="ru-RU" dirty="0" smtClean="0"/>
              <a:t>Щадящий и эффективный способ работы с подсознанием человека, с проблемами скрытыми или очевидными.</a:t>
            </a:r>
            <a:endParaRPr lang="ru-RU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852936"/>
            <a:ext cx="5494874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Достоинства метода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Проявить индивидуальность; </a:t>
            </a:r>
          </a:p>
          <a:p>
            <a:pPr lvl="0"/>
            <a:r>
              <a:rPr lang="ru-RU" dirty="0" err="1" smtClean="0"/>
              <a:t>Самореализовывать</a:t>
            </a:r>
            <a:r>
              <a:rPr lang="ru-RU" dirty="0" smtClean="0"/>
              <a:t> свои творческие способности; </a:t>
            </a:r>
          </a:p>
          <a:p>
            <a:pPr lvl="0"/>
            <a:r>
              <a:rPr lang="ru-RU" dirty="0" err="1" smtClean="0"/>
              <a:t>Самовыражаться</a:t>
            </a:r>
            <a:r>
              <a:rPr lang="ru-RU" dirty="0" smtClean="0"/>
              <a:t> через рисунок;</a:t>
            </a:r>
          </a:p>
          <a:p>
            <a:pPr lvl="0"/>
            <a:r>
              <a:rPr lang="ru-RU" dirty="0" smtClean="0"/>
              <a:t>Получить удовольствие от процесса, улучшить настроение, зарядиться позитивом; </a:t>
            </a:r>
          </a:p>
          <a:p>
            <a:pPr lvl="0"/>
            <a:r>
              <a:rPr lang="ru-RU" dirty="0" smtClean="0"/>
              <a:t>Бороться со стрессами, накопившимися проблемами, душевными переживаниями; </a:t>
            </a:r>
          </a:p>
          <a:p>
            <a:pPr lvl="0"/>
            <a:r>
              <a:rPr lang="ru-RU" dirty="0" smtClean="0"/>
              <a:t>Поверить в свой успех, свои силы и возможности, стерев мнение о себе «я не способен, не могу»; </a:t>
            </a:r>
          </a:p>
          <a:p>
            <a:pPr lvl="0"/>
            <a:r>
              <a:rPr lang="ru-RU" dirty="0" smtClean="0"/>
              <a:t>Избавиться от комплексов; </a:t>
            </a:r>
          </a:p>
          <a:p>
            <a:pPr lvl="0"/>
            <a:r>
              <a:rPr lang="ru-RU" dirty="0" smtClean="0"/>
              <a:t>Достичь гармонии внутреннего состояния.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ПП рисование, как восстановление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Восстанавливающая процедура для людей, перенесших инсульт;</a:t>
            </a:r>
          </a:p>
          <a:p>
            <a:r>
              <a:rPr lang="ru-RU" dirty="0" smtClean="0"/>
              <a:t>Происходит активизация зон головного мозга, которые мало задействованы при обычном ритме жизни;</a:t>
            </a:r>
          </a:p>
          <a:p>
            <a:r>
              <a:rPr lang="ru-RU" dirty="0" smtClean="0"/>
              <a:t>Улучшается общее кровоснабжение;</a:t>
            </a:r>
          </a:p>
          <a:p>
            <a:r>
              <a:rPr lang="ru-RU" dirty="0" smtClean="0"/>
              <a:t>Образование новых связей между разными частями мозга.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22960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Правополушарное  (интуитивное) рисование – это интенсивный метод обучению рисованию, позволяющий формировать у человека  творчество и художественную уверенность.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Содержимое 3" descr="20661121-happy-children-with-teacher-at-school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071810"/>
            <a:ext cx="3962400" cy="2971800"/>
          </a:xfrm>
        </p:spPr>
      </p:pic>
      <p:pic>
        <p:nvPicPr>
          <p:cNvPr id="5" name="Содержимое 3" descr="20661121-happy-children-with-teacher-at-school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1342" y="4357694"/>
            <a:ext cx="2349493" cy="211454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451</TotalTime>
  <Words>529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ПРАВОПОЛУШАРНОЕ РИСОВАНИЕ, КАК СПОСОБ РАСКРЫТИЯ ТВОРЧЕСКОГО ПОТЕНЦИАЛА, СОХРАНЕНИЯ И УКРЕПЛЕНИЯ ПСИХИЧЕСКОГО ЗДОРОВЬЯ  ДЕТЕЙ ДОШКОЛЬНОГО ВОЗРАСТА.</vt:lpstr>
      <vt:lpstr>Индивидуальный профиль асимметрии мозга</vt:lpstr>
      <vt:lpstr>Слайд 3</vt:lpstr>
      <vt:lpstr>Этапы развития детского рисунка</vt:lpstr>
      <vt:lpstr>Таким образом…</vt:lpstr>
      <vt:lpstr>Арт - терапия</vt:lpstr>
      <vt:lpstr>Достоинства метода</vt:lpstr>
      <vt:lpstr>ПП рисование, как восстановление</vt:lpstr>
      <vt:lpstr>      Правополушарное  (интуитивное) рисование – это интенсивный метод обучению рисованию, позволяющий формировать у человека  творчество и художественную уверенность.   </vt:lpstr>
      <vt:lpstr>       Разработана данная методика американкой Бэтти Эдвардс на теории известного психобиолога, обладателя Нобелевской премии Роджера Уолкотта Сперри.  </vt:lpstr>
      <vt:lpstr>Слайд 11</vt:lpstr>
      <vt:lpstr>           Исследовательская группа </vt:lpstr>
      <vt:lpstr>Результаты исследования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РАСКРЫТИЕ ТВОРЧЕСКИХ СПООСБНОСТЕЙ ДЕТЕЙ ТЕХНИКАМИ ПРАВОПОЛУШАРНОГО РИСОВАНИЯ</dc:title>
  <dc:creator>Eлена</dc:creator>
  <cp:lastModifiedBy>ДОУ218-2</cp:lastModifiedBy>
  <cp:revision>30</cp:revision>
  <dcterms:created xsi:type="dcterms:W3CDTF">2019-02-04T18:20:34Z</dcterms:created>
  <dcterms:modified xsi:type="dcterms:W3CDTF">2020-08-21T13:17:16Z</dcterms:modified>
</cp:coreProperties>
</file>