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70" r:id="rId5"/>
    <p:sldId id="261" r:id="rId6"/>
    <p:sldId id="268" r:id="rId7"/>
    <p:sldId id="271" r:id="rId8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44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04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03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380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15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6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78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60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470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91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86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43BC1-FB98-4DE0-8C05-3DE0D5782F7D}" type="datetimeFigureOut">
              <a:rPr lang="ru-RU" smtClean="0"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46E10-3D5A-4515-AA2A-D010911DA4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83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0626" y="2169994"/>
            <a:ext cx="10740788" cy="24565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«Эффективные приемы запоминания графического образа буквы для использования учителем при обучении письму»</a:t>
            </a:r>
            <a:endParaRPr lang="ru-RU" sz="36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2626" y="732331"/>
            <a:ext cx="113967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Государственное бюджетное  учреждение дополнительного образования Центр психолого-педагогической и медико-социальной помощи Петродворцового района Санкт-Петербурга «Доверие»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6275" y="5602589"/>
            <a:ext cx="6855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Составитель: учитель-логопед </a:t>
            </a: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Аленникова С.В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      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444251" y="5966123"/>
            <a:ext cx="2538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декабрь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2019г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8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040" y="224328"/>
            <a:ext cx="8361527" cy="246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spc="13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Буквы, буковки сестрички,</a:t>
            </a:r>
            <a:endParaRPr lang="ru-RU" sz="3600" dirty="0" smtClean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spc="13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пляшите на страничке!</a:t>
            </a:r>
            <a:endParaRPr lang="ru-RU" sz="3600" dirty="0" smtClean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spc="13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Вас смогу легко узнать</a:t>
            </a:r>
            <a:endParaRPr lang="ru-RU" sz="3600" dirty="0" smtClean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spc="13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красиво написать!</a:t>
            </a:r>
            <a:endParaRPr lang="ru-RU" sz="36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040" y="2947917"/>
            <a:ext cx="11141122" cy="3603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507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1876" y="4967787"/>
            <a:ext cx="7165074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Вверх веду, спускаюсь вниз.</a:t>
            </a:r>
            <a:endParaRPr lang="ru-RU" sz="2800" dirty="0" smtClean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Петельку поставлю я.</a:t>
            </a:r>
            <a:endParaRPr lang="ru-RU" sz="2800" dirty="0" smtClean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72" y="568884"/>
            <a:ext cx="4560640" cy="374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50" y="195890"/>
            <a:ext cx="6398841" cy="24108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7424" y="3316242"/>
            <a:ext cx="4882623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Буква Л словно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скала.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Снизу вверх она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росла.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Снова вниз она спустилась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</a:t>
            </a: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немножко наклонилась.</a:t>
            </a:r>
            <a:endParaRPr lang="ru-RU" sz="28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96270" y="3275461"/>
            <a:ext cx="5528600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Буква М как две скалы с углублением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внутри.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Снизу вверх она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росла,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Вниз в ущелье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забрела,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Снова выросла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немножко,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Наклонила внизу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ножку!</a:t>
            </a:r>
            <a:endParaRPr lang="ru-RU" sz="28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28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44036" y="3881927"/>
            <a:ext cx="6205181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Носик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строгий,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Вниз петля и вверху поставлю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я!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Вниз я ножку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закругляю,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Вот и букву </a:t>
            </a:r>
            <a:r>
              <a:rPr lang="ru-RU" sz="28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получаю!</a:t>
            </a:r>
            <a:endParaRPr lang="ru-RU" sz="28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" t="5981" r="2272" b="11646"/>
          <a:stretch/>
        </p:blipFill>
        <p:spPr>
          <a:xfrm>
            <a:off x="668739" y="245658"/>
            <a:ext cx="4944628" cy="333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3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9641" y="69456"/>
            <a:ext cx="9262281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Эти буковки </a:t>
            </a:r>
            <a:r>
              <a:rPr lang="ru-RU" sz="24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похожи!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Их </a:t>
            </a:r>
            <a:r>
              <a:rPr lang="ru-RU" sz="24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запомните скорей!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 </a:t>
            </a:r>
            <a:r>
              <a:rPr lang="ru-RU" sz="24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ребята, </a:t>
            </a:r>
            <a:r>
              <a:rPr lang="ru-RU" sz="24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знайте тоже и не путайте друзей!</a:t>
            </a:r>
            <a:endParaRPr lang="ru-RU" sz="24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504" y="4653266"/>
            <a:ext cx="4703929" cy="1409617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Буква П покажет </a:t>
            </a:r>
            <a:r>
              <a:rPr lang="ru-RU" sz="20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ножки,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Обе их загнет </a:t>
            </a:r>
            <a:r>
              <a:rPr lang="ru-RU" sz="20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слегка.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Шляпку выпрямит </a:t>
            </a:r>
            <a:r>
              <a:rPr lang="ru-RU" sz="2000" spc="13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немножко,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Эта буква такова!</a:t>
            </a:r>
            <a:endParaRPr lang="ru-RU" sz="20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86401" y="4653266"/>
            <a:ext cx="6223377" cy="206825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вот Т на П похожа!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есть третья ножка всё же.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Слева, справа ножки гнёт, в серединке подождёт!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spc="13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Шляпку снова выпрямляет. Эта буковка такая!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87" y="1537754"/>
            <a:ext cx="9182158" cy="29250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642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0174" y="2166629"/>
            <a:ext cx="8477534" cy="2091472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Вы попробуете </a:t>
            </a:r>
            <a:br>
              <a:rPr lang="ru-RU" sz="7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7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написать букву?</a:t>
            </a:r>
            <a:endParaRPr lang="ru-RU" sz="7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9071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203</Words>
  <Application>Microsoft Office PowerPoint</Application>
  <PresentationFormat>Широкоэкранный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Вы попробуете  написать букву?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63</cp:revision>
  <cp:lastPrinted>2019-10-13T06:30:13Z</cp:lastPrinted>
  <dcterms:created xsi:type="dcterms:W3CDTF">2019-10-06T08:27:16Z</dcterms:created>
  <dcterms:modified xsi:type="dcterms:W3CDTF">2020-08-21T19:19:44Z</dcterms:modified>
</cp:coreProperties>
</file>