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2798773"/>
          </a:xfrm>
        </p:spPr>
        <p:txBody>
          <a:bodyPr>
            <a:normAutofit/>
          </a:bodyPr>
          <a:lstStyle/>
          <a:p>
            <a:r>
              <a:rPr lang="ru-RU" dirty="0" smtClean="0"/>
              <a:t>ЖИВОТНЫЕ ЮЖНОГО УРАЛА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072338"/>
            <a:ext cx="6400800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IMG_12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000240"/>
            <a:ext cx="6134114" cy="46023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</a:t>
            </a:r>
            <a:endParaRPr lang="ru-RU" dirty="0"/>
          </a:p>
        </p:txBody>
      </p:sp>
      <p:pic>
        <p:nvPicPr>
          <p:cNvPr id="5122" name="Picture 2" descr="C:\Users\User\Desktop\IMG_125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51208"/>
            <a:ext cx="6230840" cy="467495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</p:cSld>
  <p:clrMapOvr>
    <a:masterClrMapping/>
  </p:clrMapOvr>
  <p:transition>
    <p:blinds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Суслик</a:t>
            </a:r>
            <a:endParaRPr lang="ru-RU" dirty="0"/>
          </a:p>
        </p:txBody>
      </p:sp>
      <p:pic>
        <p:nvPicPr>
          <p:cNvPr id="6146" name="Picture 2" descr="C:\Users\User\Desktop\IMG_125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500174"/>
            <a:ext cx="3209938" cy="4822442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</p:pic>
    </p:spTree>
  </p:cSld>
  <p:clrMapOvr>
    <a:masterClrMapping/>
  </p:clrMapOvr>
  <p:transition spd="med">
    <p:circl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Ёжик</a:t>
            </a:r>
            <a:endParaRPr lang="ru-RU" dirty="0"/>
          </a:p>
        </p:txBody>
      </p:sp>
      <p:pic>
        <p:nvPicPr>
          <p:cNvPr id="6" name="Picture 2" descr="C:\Users\User\Pictures\Новая папка\Новая папка\546381b4b5d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85860"/>
            <a:ext cx="5545753" cy="49305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ransition>
    <p:zoom dir="in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6" name="Picture 2" descr="C:\Users\User\Pictures\Новая папка\Новая папка\293179-alexfas0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14422"/>
            <a:ext cx="7558051" cy="5037441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</p:pic>
    </p:spTree>
  </p:cSld>
  <p:clrMapOvr>
    <a:masterClrMapping/>
  </p:clrMapOvr>
  <p:transition>
    <p:wheel spokes="1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pic>
        <p:nvPicPr>
          <p:cNvPr id="7" name="Picture 2" descr="C:\Users\User\Pictures\Новая папка\Новая папка\vodyatsya-li-losi-v-tundre_7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928670"/>
            <a:ext cx="7383538" cy="5544366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</p:pic>
    </p:spTree>
  </p:cSld>
  <p:clrMapOvr>
    <a:masterClrMapping/>
  </p:clrMapOvr>
  <p:transition>
    <p:strips dir="l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5" name="Picture 2" descr="C:\Users\User\Pictures\Новая папка\1d3c06ba563e6cf061b796d32928dc0993b868e8a865b268e7613e3a30712a60a87ff679a2f3e71d9181a67b7542122c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389846"/>
            <a:ext cx="5357850" cy="4869644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</a:ln>
        </p:spPr>
      </p:pic>
    </p:spTree>
  </p:cSld>
  <p:clrMapOvr>
    <a:masterClrMapping/>
  </p:clrMapOvr>
  <p:transition>
    <p:strips dir="r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5" name="Picture 2" descr="C:\Users\User\Pictures\Новая папка\Новая папка\s120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71612"/>
            <a:ext cx="7241541" cy="4525963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</p:pic>
    </p:spTree>
  </p:cSld>
  <p:clrMapOvr>
    <a:masterClrMapping/>
  </p:clrMapOvr>
  <p:transition>
    <p:newsflash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2050" name="Picture 2" descr="C:\Users\User\Desktop\IMG_125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6373716" cy="478215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</a:ln>
        </p:spPr>
      </p:pic>
    </p:spTree>
  </p:cSld>
  <p:clrMapOvr>
    <a:masterClrMapping/>
  </p:clrMapOvr>
  <p:transition>
    <p:wedg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Рысь</a:t>
            </a:r>
            <a:endParaRPr lang="ru-RU" dirty="0"/>
          </a:p>
        </p:txBody>
      </p:sp>
      <p:pic>
        <p:nvPicPr>
          <p:cNvPr id="3074" name="Picture 2" descr="C:\Users\User\Desktop\IMG_124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81916"/>
            <a:ext cx="6966372" cy="464424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>
    <p:randomBar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4098" name="Picture 2" descr="C:\Users\User\Desktop\IMG_124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2771"/>
          <a:stretch>
            <a:fillRect/>
          </a:stretch>
        </p:blipFill>
        <p:spPr bwMode="auto">
          <a:xfrm>
            <a:off x="1469696" y="1600200"/>
            <a:ext cx="6204607" cy="4400568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Dot"/>
          </a:ln>
        </p:spPr>
      </p:pic>
    </p:spTree>
  </p:cSld>
  <p:clrMapOvr>
    <a:masterClrMapping/>
  </p:clrMapOvr>
  <p:transition>
    <p:strips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ЖИВОТНЫЕ ЮЖНОГО УРАЛА</vt:lpstr>
      <vt:lpstr>Ёжик</vt:lpstr>
      <vt:lpstr>Медведь</vt:lpstr>
      <vt:lpstr>Лось</vt:lpstr>
      <vt:lpstr>Лиса</vt:lpstr>
      <vt:lpstr>Белка</vt:lpstr>
      <vt:lpstr>Заяц</vt:lpstr>
      <vt:lpstr>Рысь</vt:lpstr>
      <vt:lpstr>Волк</vt:lpstr>
      <vt:lpstr>Кабан</vt:lpstr>
      <vt:lpstr>Суслик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Южного Урала</dc:title>
  <dc:creator>User</dc:creator>
  <cp:lastModifiedBy>User</cp:lastModifiedBy>
  <cp:revision>14</cp:revision>
  <dcterms:created xsi:type="dcterms:W3CDTF">2020-03-10T16:33:29Z</dcterms:created>
  <dcterms:modified xsi:type="dcterms:W3CDTF">2020-04-13T07:51:05Z</dcterms:modified>
</cp:coreProperties>
</file>