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6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2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4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2544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78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23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075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559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3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8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1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51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2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08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5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9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8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F91576B-3F09-4440-A150-EB2A728A625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535B68A-57FD-4ECE-9D0B-6EF9BD2725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9157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математика для малышей | Детская математика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389" y="2849513"/>
            <a:ext cx="3640196" cy="310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9773" y="428852"/>
            <a:ext cx="687976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Математика</a:t>
            </a:r>
            <a:endParaRPr lang="ru-RU" sz="88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1044" t="34595" r="52202" b="50074"/>
          <a:stretch/>
        </p:blipFill>
        <p:spPr>
          <a:xfrm>
            <a:off x="1064524" y="2849513"/>
            <a:ext cx="5422238" cy="1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3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6069" y="401104"/>
            <a:ext cx="80393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6      17       340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955" y="2582262"/>
            <a:ext cx="101645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/>
              <a:t>-однозначные числа (1, 3, 8</a:t>
            </a:r>
            <a:r>
              <a:rPr lang="ru-RU" sz="3200" dirty="0" smtClean="0"/>
              <a:t>…), двузначные числа (12, 95…), трёхзначные числа (101, 158)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4955" y="3659480"/>
            <a:ext cx="115247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/>
              <a:t>-круглые числа (оканчивается одним или несколькими нулями)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4955" y="4993492"/>
            <a:ext cx="115247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 smtClean="0"/>
              <a:t>- четные числа (делятся без остатка на 2) и нечетные числа (делятся на 2 с остатком)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548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278" y="4515192"/>
            <a:ext cx="115247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 smtClean="0"/>
              <a:t>Разряд – место, на котором в записи числа стоит цифра.</a:t>
            </a:r>
            <a:endParaRPr lang="ru-RU" sz="3200" dirty="0"/>
          </a:p>
        </p:txBody>
      </p:sp>
      <p:pic>
        <p:nvPicPr>
          <p:cNvPr id="2050" name="Picture 2" descr="Разряды и классы чисел по математике - что это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763" y="431793"/>
            <a:ext cx="7980345" cy="36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864" y="4920120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347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955410" y="6480286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319374" y="6489780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19374" y="6630456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2864" y="6480286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2864" y="6630456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2864" y="6733503"/>
            <a:ext cx="576776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770494" y="5008084"/>
            <a:ext cx="32047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= 300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9406" y="5008084"/>
            <a:ext cx="25763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+</a:t>
            </a:r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 40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388424" y="5098851"/>
            <a:ext cx="19479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+</a:t>
            </a:r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 7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06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349" y="0"/>
            <a:ext cx="32047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250 =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350" y="2208627"/>
            <a:ext cx="32047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157 =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350" y="4515728"/>
            <a:ext cx="32047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503 =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94983" y="0"/>
            <a:ext cx="47756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200 + 50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4983" y="2208627"/>
            <a:ext cx="68531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100 + 50 + 7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9958" y="4515728"/>
            <a:ext cx="4147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500 + 3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527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3420" y="2081386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499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8776" y="2217864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498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01964" y="2217864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500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91655" y="1931345"/>
            <a:ext cx="3046124" cy="19790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75572" y="3674855"/>
            <a:ext cx="1478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599</a:t>
            </a:r>
            <a:endParaRPr lang="ru-RU" sz="6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9173" y="4523544"/>
            <a:ext cx="1478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4</a:t>
            </a:r>
            <a:r>
              <a:rPr lang="ru-RU" sz="6600" b="1" dirty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6</a:t>
            </a:r>
            <a:r>
              <a:rPr lang="ru-RU" sz="6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9</a:t>
            </a:r>
            <a:endParaRPr lang="ru-RU" sz="6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99173" y="5631540"/>
            <a:ext cx="1478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49</a:t>
            </a:r>
            <a:r>
              <a:rPr lang="ru-RU" sz="6600" b="1" dirty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3</a:t>
            </a:r>
            <a:endParaRPr lang="ru-RU" sz="6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15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9125" y="1767488"/>
            <a:ext cx="14414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54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9113" y="1767488"/>
            <a:ext cx="14414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53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64937" y="3473458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800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4925" y="3473458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700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64937" y="5077508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650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4925" y="5077508"/>
            <a:ext cx="2069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640</a:t>
            </a:r>
            <a:endParaRPr lang="ru-RU" sz="9600" b="1" cap="none" spc="0" dirty="0">
              <a:ln w="0"/>
              <a:solidFill>
                <a:srgbClr val="FF99FF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7775" y="2225163"/>
            <a:ext cx="11079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solidFill>
                  <a:srgbClr val="FF99FF"/>
                </a:solidFill>
              </a:rPr>
              <a:t>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7775" y="3842320"/>
            <a:ext cx="11079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solidFill>
                  <a:srgbClr val="FF99FF"/>
                </a:solidFill>
              </a:rPr>
              <a:t>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77775" y="5657202"/>
            <a:ext cx="11079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solidFill>
                  <a:srgbClr val="FF99FF"/>
                </a:solidFill>
              </a:rPr>
              <a:t>…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20782" y="259882"/>
            <a:ext cx="30219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solidFill>
                  <a:srgbClr val="FF99FF"/>
                </a:solidFill>
              </a:rPr>
              <a:t>&gt;, &lt;, =</a:t>
            </a:r>
            <a:endParaRPr lang="ru-RU" sz="7200" dirty="0">
              <a:solidFill>
                <a:srgbClr val="FF99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44294" y="1952153"/>
            <a:ext cx="800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/>
              <a:t>&gt;</a:t>
            </a:r>
            <a:endParaRPr lang="ru-RU" sz="7200" b="1" dirty="0"/>
          </a:p>
        </p:txBody>
      </p:sp>
      <p:sp>
        <p:nvSpPr>
          <p:cNvPr id="15" name="Овал 14"/>
          <p:cNvSpPr/>
          <p:nvPr/>
        </p:nvSpPr>
        <p:spPr>
          <a:xfrm>
            <a:off x="2962212" y="1869552"/>
            <a:ext cx="736979" cy="1528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323554" y="1856859"/>
            <a:ext cx="736979" cy="1528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279125" y="3152482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619113" y="3152482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074357" y="4872100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04925" y="4872100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795020" y="3644273"/>
            <a:ext cx="800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/>
              <a:t>&gt;</a:t>
            </a:r>
            <a:endParaRPr lang="ru-RU" sz="7200" b="1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964937" y="6537126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14107" y="6647016"/>
            <a:ext cx="6830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643702" y="5118203"/>
            <a:ext cx="736979" cy="1528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086990" y="5152745"/>
            <a:ext cx="736979" cy="1528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768155" y="5336797"/>
            <a:ext cx="800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/>
              <a:t>&gt;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74873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22" grpId="0"/>
      <p:bldP spid="25" grpId="0" animBg="1"/>
      <p:bldP spid="26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803" y="-170494"/>
            <a:ext cx="94401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99FF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Подведём итог: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803" y="1755206"/>
            <a:ext cx="10204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1. Какие числа мы называем трёхзначными?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803" y="2757577"/>
            <a:ext cx="10164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2</a:t>
            </a:r>
            <a:r>
              <a:rPr lang="ru-RU" sz="3600" b="1" dirty="0" smtClean="0"/>
              <a:t>. Какие разряды есть в трёхзначном числе?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803" y="3759948"/>
            <a:ext cx="10835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3</a:t>
            </a:r>
            <a:r>
              <a:rPr lang="ru-RU" sz="3600" b="1" dirty="0" smtClean="0"/>
              <a:t>. Разложи 435 на сумму разрядных слагаемых?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803" y="4762319"/>
            <a:ext cx="8533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4. Как сравнить трёхзначные числа??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3794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112</TotalTime>
  <Words>151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Calisto MT</vt:lpstr>
      <vt:lpstr>Trebuchet MS</vt:lpstr>
      <vt:lpstr>Wingdings 2</vt:lpstr>
      <vt:lpstr>Грифель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10</cp:revision>
  <dcterms:created xsi:type="dcterms:W3CDTF">2020-04-05T11:13:50Z</dcterms:created>
  <dcterms:modified xsi:type="dcterms:W3CDTF">2020-04-05T13:06:15Z</dcterms:modified>
</cp:coreProperties>
</file>