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285" r:id="rId3"/>
    <p:sldId id="257" r:id="rId4"/>
    <p:sldId id="277" r:id="rId5"/>
    <p:sldId id="278" r:id="rId6"/>
    <p:sldId id="264" r:id="rId7"/>
    <p:sldId id="286" r:id="rId8"/>
    <p:sldId id="289" r:id="rId9"/>
    <p:sldId id="290" r:id="rId10"/>
    <p:sldId id="291" r:id="rId11"/>
    <p:sldId id="292" r:id="rId12"/>
    <p:sldId id="293" r:id="rId13"/>
    <p:sldId id="280" r:id="rId14"/>
    <p:sldId id="281" r:id="rId15"/>
    <p:sldId id="282" r:id="rId16"/>
    <p:sldId id="263" r:id="rId17"/>
    <p:sldId id="279" r:id="rId18"/>
    <p:sldId id="283" r:id="rId19"/>
    <p:sldId id="284" r:id="rId20"/>
    <p:sldId id="294" r:id="rId21"/>
    <p:sldId id="295" r:id="rId22"/>
    <p:sldId id="266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44B4A-8595-47A5-8512-07C54C466CAF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5D2D6-3954-4067-AAA5-773F4CAB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588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62A4F-088D-4C26-832B-BF34AF00E4F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7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Открытое логопедическое занятие «В поисках Золотого ключика»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Составитель Феоктистова Людмила Николаевна при участии логопедов ГКОУ СКОШИ №31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1617">
            <a:off x="3800790" y="113597"/>
            <a:ext cx="1812723" cy="191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2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35732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 Black" pitchFamily="34" charset="0"/>
              </a:rPr>
              <a:t>РЕЖИССЕР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Содержимое 3" descr="http://b1.m24.ru/c/306140.900x900p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4499992" cy="393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ingwave.narod.ru/childrensun-rep/0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060848"/>
            <a:ext cx="4429124" cy="393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03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ДЕКОРАЦИИ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http://os.colta.ru/m/photo/2011/03/17/3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392909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7\Desktop\декорации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6872"/>
            <a:ext cx="4860032" cy="378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39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7\Desktop\апплодисмент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381481"/>
            <a:ext cx="6768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Длинные волосы- 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3593883" cy="4585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1628800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линноволосая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2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589"/>
            <a:ext cx="8229600" cy="1143000"/>
          </a:xfrm>
        </p:spPr>
        <p:txBody>
          <a:bodyPr/>
          <a:lstStyle/>
          <a:p>
            <a:pPr algn="l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Громкий голос  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5642082"/>
            <a:ext cx="6921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ромкоголосый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975" y="1196752"/>
            <a:ext cx="3287737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3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Добрая душа -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1417638"/>
            <a:ext cx="51995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добродушный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20439"/>
            <a:ext cx="396044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14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Черная борода -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350" y="5605929"/>
            <a:ext cx="56468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чернобородый 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223" y="548680"/>
            <a:ext cx="4424777" cy="594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96944" cy="1368152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Длинный нос -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24744"/>
            <a:ext cx="3024336" cy="46914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951" y="5013176"/>
            <a:ext cx="52229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линноносый 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60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Рыжий хвост -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5445224"/>
            <a:ext cx="50908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ыжехвостая 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846138"/>
            <a:ext cx="4350525" cy="526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3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emiart.ru/forum/uploads2/post-42474-12341986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4638"/>
            <a:ext cx="5256584" cy="665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0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Я буду разговаривать,         Мы будем </a:t>
            </a:r>
            <a:r>
              <a:rPr lang="ru-RU" sz="2400" dirty="0" smtClean="0"/>
              <a:t>разговаривать.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Я буду выговаривать.         Мы будем </a:t>
            </a:r>
            <a:r>
              <a:rPr lang="ru-RU" sz="2400" dirty="0" smtClean="0"/>
              <a:t>выговаривать.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Все правильно и внятно,    Все правильно и внятно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Чтоб было всем понятно.   Чтоб было всем понятно. </a:t>
            </a:r>
          </a:p>
        </p:txBody>
      </p:sp>
    </p:spTree>
    <p:extLst>
      <p:ext uri="{BB962C8B-B14F-4D97-AF65-F5344CB8AC3E}">
        <p14:creationId xmlns:p14="http://schemas.microsoft.com/office/powerpoint/2010/main" val="393003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02.fotocdn.net/s109/ef8932972ccc01c3/user_l/24019153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5527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63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horal-school.tver.muzkult.ru/media/2020/01/28/1250365367/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85698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56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914400" y="457200"/>
            <a:ext cx="7467600" cy="3733800"/>
          </a:xfrm>
          <a:prstGeom prst="flowChartPunchedTap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i="1" dirty="0">
                <a:ln>
                  <a:solidFill>
                    <a:srgbClr val="00B05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22"/>
            <a:ext cx="9108504" cy="6831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6600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r>
              <a:rPr lang="ru-RU" sz="6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</a:t>
            </a:r>
            <a:r>
              <a:rPr lang="ru-RU" sz="6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ЛЮЧ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1617">
            <a:off x="2204719" y="-359604"/>
            <a:ext cx="4757028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1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бу</a:t>
            </a:r>
            <a:r>
              <a:rPr lang="ru-RU" sz="6000" dirty="0" smtClean="0">
                <a:solidFill>
                  <a:schemeClr val="accent1"/>
                </a:solidFill>
              </a:rPr>
              <a:t>к</a:t>
            </a:r>
            <a:r>
              <a:rPr lang="ru-RU" sz="6000" dirty="0" smtClean="0"/>
              <a:t>варь</a:t>
            </a:r>
            <a:endParaRPr lang="ru-RU" sz="6000" dirty="0"/>
          </a:p>
        </p:txBody>
      </p:sp>
      <p:pic>
        <p:nvPicPr>
          <p:cNvPr id="1026" name="Picture 2" descr="http://internovosti.ru/photos/2008/11/7/m1142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BD4"/>
              </a:clrFrom>
              <a:clrTo>
                <a:srgbClr val="FDFB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55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img-fotki.yandex.ru/get/9068/981986.8a/0_8fb88_5abb300a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5256584" cy="360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4941168"/>
            <a:ext cx="28777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cap="all" dirty="0">
                <a:solidFill>
                  <a:prstClr val="black"/>
                </a:solidFill>
                <a:ea typeface="+mj-ea"/>
                <a:cs typeface="+mj-cs"/>
              </a:rPr>
              <a:t>мешо</a:t>
            </a:r>
            <a:r>
              <a:rPr lang="ru-RU" sz="6000" b="1" cap="all" dirty="0">
                <a:solidFill>
                  <a:srgbClr val="4F81BD"/>
                </a:solidFill>
                <a:ea typeface="+mj-ea"/>
                <a:cs typeface="+mj-cs"/>
              </a:rPr>
              <a:t>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7\Desktop\гардеро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0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7\Desktop\курт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3" y="260648"/>
            <a:ext cx="27586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7\Desktop\пальто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109" y="188857"/>
            <a:ext cx="2468216" cy="361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7\Desktop\шуб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3278"/>
            <a:ext cx="2627784" cy="39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7\Desktop\плащ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856"/>
            <a:ext cx="2376264" cy="361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7\Desktop\шапк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5132"/>
            <a:ext cx="2244040" cy="224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17\Desktop\кепка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055" y="4941168"/>
            <a:ext cx="2419288" cy="241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17\Desktop\бейсболк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25" y="3204886"/>
            <a:ext cx="2088232" cy="266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17\Desktop\сандали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75" y="3799868"/>
            <a:ext cx="1798914" cy="149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17\Desktop\шляпа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196" y="5289354"/>
            <a:ext cx="2246042" cy="172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6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Arial Black" pitchFamily="34" charset="0"/>
              </a:rPr>
              <a:t>СЦЕНА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4" name="Содержимое 3" descr="http://portal-kultura.ru/upload/iblock/d4c/New_Season_Kult_30_0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3999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839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57</Words>
  <Application>Microsoft Office PowerPoint</Application>
  <PresentationFormat>Экран (4:3)</PresentationFormat>
  <Paragraphs>27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Открытое логопедическое занятие «В поисках Золотого ключика»</vt:lpstr>
      <vt:lpstr>Презентация PowerPoint</vt:lpstr>
      <vt:lpstr>Презентация PowerPoint</vt:lpstr>
      <vt:lpstr>Презентация PowerPoint</vt:lpstr>
      <vt:lpstr>букварь</vt:lpstr>
      <vt:lpstr>Презентация PowerPoint</vt:lpstr>
      <vt:lpstr>Презентация PowerPoint</vt:lpstr>
      <vt:lpstr>Презентация PowerPoint</vt:lpstr>
      <vt:lpstr>СЦЕНА</vt:lpstr>
      <vt:lpstr>РЕЖИССЕР</vt:lpstr>
      <vt:lpstr>ДЕКОРАЦИИ</vt:lpstr>
      <vt:lpstr>Презентация PowerPoint</vt:lpstr>
      <vt:lpstr>Презентация PowerPoint</vt:lpstr>
      <vt:lpstr>Громкий голос   -</vt:lpstr>
      <vt:lpstr>Добрая душа -</vt:lpstr>
      <vt:lpstr>Черная борода -</vt:lpstr>
      <vt:lpstr>Длинный нос -</vt:lpstr>
      <vt:lpstr>Рыжий хвост -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Людмила</cp:lastModifiedBy>
  <cp:revision>67</cp:revision>
  <dcterms:created xsi:type="dcterms:W3CDTF">2014-04-08T13:52:26Z</dcterms:created>
  <dcterms:modified xsi:type="dcterms:W3CDTF">2020-08-21T11:22:09Z</dcterms:modified>
</cp:coreProperties>
</file>