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2" r:id="rId5"/>
    <p:sldId id="259" r:id="rId6"/>
    <p:sldId id="264" r:id="rId7"/>
    <p:sldId id="258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8D54C4E-26EF-490E-A3C7-26A3CCB9444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61AC9E9-D0AF-4675-AEA5-BEF0B1A83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3568" y="3717032"/>
            <a:ext cx="7772400" cy="237626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4 октября 1957 г. –начало космической эры </a:t>
            </a:r>
            <a:endParaRPr lang="ru-RU" i="1" dirty="0"/>
          </a:p>
        </p:txBody>
      </p:sp>
      <p:sp>
        <p:nvSpPr>
          <p:cNvPr id="24578" name="AutoShape 2" descr="https://www.nasa.gov/sites/default/files/images/485585main_Sputnik_ful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http://www.kanzopt-vrn.ru/resources/upload/dcd9c33783a95fda37203c60b4dd77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0648"/>
            <a:ext cx="5015880" cy="3761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astronomija/Dostizhenija-v-osvoenii-kosmosa/0011-011-Iskusstvennyj-sputnik-Zem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20472" cy="6615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509120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Спутник имел форму шара диаметром 580 мм. Масса его равнялась 83, 6 кг. На внешней поверхности шара были установлены антенны радиопередатчиков в виде четырех стержней. Мощность радиопередатчиков была достаточна для уверенного приема их сигналов всеми радиолюбителями земного шара.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AutoShape 2" descr="https://img-fotki.yandex.ru/get/47043/162501646.3c/0_1628cf_f6050d9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img-fotki.yandex.ru/get/47043/162501646.3c/0_1628cf_f6050d9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http://newpackfon.ru/uploads/images/s/p/u/sputniki_zemli_iskusstvennie_foto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6672"/>
            <a:ext cx="5832648" cy="4031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589240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С. П. Королев</a:t>
            </a:r>
          </a:p>
          <a:p>
            <a:r>
              <a:rPr lang="ru-RU" dirty="0" smtClean="0"/>
              <a:t>Спутник летал 92 дня, совершив 1440 оборотов вокруг Земли. На Земле принимали сигналы из космоса в течении 20 суток. </a:t>
            </a:r>
            <a:endParaRPr lang="ru-RU" dirty="0"/>
          </a:p>
        </p:txBody>
      </p:sp>
      <p:pic>
        <p:nvPicPr>
          <p:cNvPr id="1026" name="Picture 2" descr="http://ency.info/images/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48680"/>
            <a:ext cx="4536504" cy="4837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4293096"/>
            <a:ext cx="6102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3 ноября 1957 — запущен второй искусственный спутник Земли Спутник-2, впервые выведший в космос живое существо, — собаку Лайку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04664"/>
            <a:ext cx="3044825" cy="3408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800px-HST-SM4[1]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5949280"/>
            <a:ext cx="377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Космический телескоп «Хаббл»</a:t>
            </a:r>
            <a:endParaRPr lang="ru-RU" b="1" dirty="0"/>
          </a:p>
        </p:txBody>
      </p:sp>
      <p:sp>
        <p:nvSpPr>
          <p:cNvPr id="21508" name="AutoShape 4" descr="https://armstrongdelusion.files.wordpress.com/2012/10/hubbl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0" name="Picture 6" descr="http://lfly.ru/wp-content/uploads/2015/11/image_5309031120260894017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0648"/>
            <a:ext cx="7008779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msnbc.com/sites/msnbc/files/earthsat_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552783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4344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Вклад космонавтики в развитие науки, техники и народного хозяйства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координат (геодезия и навигация),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передача информации (телевидение, радиовещание, телефонная и телеграфная связь),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наблюдение за Землей (исследование природных ресурсов и окружающей среды),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и контроль процессов в атмосфере, - развитие микроэлектроники и вычислительных машин, прогресс автоматических аппаратов исследовательского и прикладного назначения, 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223</TotalTime>
  <Words>169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4 октября 1957 г. –начало космической эры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октября 1957 г. –начало космической эры </dc:title>
  <dc:creator>Home</dc:creator>
  <cp:lastModifiedBy>Home</cp:lastModifiedBy>
  <cp:revision>27</cp:revision>
  <dcterms:created xsi:type="dcterms:W3CDTF">2017-10-14T15:47:56Z</dcterms:created>
  <dcterms:modified xsi:type="dcterms:W3CDTF">2017-10-15T15:32:23Z</dcterms:modified>
</cp:coreProperties>
</file>