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C51EB-D118-4D63-86AC-AD282DE34E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6BB5F-54D8-4F89-BA99-AED6BD74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357321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БОЙ ЭРУДИТОВ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352808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Знание и только знание делает человека свободным и великим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Д.И. Писарев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ФРАЗЕОЛОГИЗМЫ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4697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ПРИКУСИТЬ…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ВОЛЧИЙ…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КАЛАЧОМ…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ПЛЕСТИСЬ…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ГОЛОВКЕ…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НАСИЖЕННОЕ…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ОБИВАТЬ…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БИТКОМ…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Петрович\Мои документы\материалы для выступления по ИКТ\шаблоны для презентаций\3836031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11426" y="1600200"/>
            <a:ext cx="351214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Заставь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дурака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богу молиться 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Встречают по одёжке 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миру по нитке 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родись красивой 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зная броду 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плюй в колодец 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ПЕРЕГОНЯЛКИ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Петрович\Мои документы\материалы для выступления по ИКТ\шаблоны для презентаций\67333954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357981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ШАРАДЫ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Корень тот же, что и в слове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«сказка»,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Суффикс тот же, что и в слове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«извозчик»,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Приставка та же, что и в слове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«расход».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ШАРАДЫ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Суффикс и окончание ищите в слове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«терпеливый»,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Приставку в слове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«выписать»,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Корень в слове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«преподнести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ШАРАДЫ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Мой корень – родственник сраженья,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Приставка – в слове «заявление».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наборщике есть суффикс мой,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весь тружусь я под землёй.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ШАРАДЫ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Корень извлечь из начинки несложно,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Приставка в сосуде хранится надёжно,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Суффикс в гудении явно услышишь.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Вместе – на темы различные пишешь.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СОЧИНЕНИЕ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23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…ПОЖЕЛАТЬ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…НЕ УНЫВАТЬ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…ЯСНОГО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...ПРЕКРАСНОГО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Петрович\Мои документы\материалы для выступления по ИКТ\шаблоны для презентаций\18098b8852e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61282" y="1600200"/>
            <a:ext cx="343980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Петрович\Мои документы\материалы для выступления по ИКТ\шаблоны для презентаций\406998-832f1d76d1518c4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6929486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СЛОВА, СЛОВА …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Английские: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БАРТЕР,     КОНСЕНСУС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БЛЕФ,        ИМИДЖ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Французские: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АЛЬЯНС,    АННЕКСИЯ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РЕЗЮМЕ,    БОМОНД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Немецкие: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СТАТУС,      СУИЦИД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ЭМБАРГО,       ФИАСКО                     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ПЕРЕВОДЧИКИ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Как переводится латинское слово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«мульти»?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Что значит слово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«поли»?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Что значит латинское слово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«уни»?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Что означает греческое слово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«моно»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словах «монография», «монолит», «монополия»?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Какое значение имеет греческое слово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нео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Как переводится греческое слово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пиро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Переведите греческое слово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«псих».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8. Переведите греческое слово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«теле».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русского на русский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«ОЙ, МЫ ВЧЕРА С КОРЕШАМИ</a:t>
            </a:r>
          </a:p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УГОРАЛИ.  НАМ ОДИН ЛЕВЫЙ </a:t>
            </a:r>
          </a:p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ЧУВАК ПО УШАМ ЕЗДИЛ»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МУДРЕЦЫ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Конфуций: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 происходит изменений лишь с высшей мудростью и низшей …»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Рабле: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«Считать часы – это самая настоящая потеря…»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Мерсье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«Нужно иметь в голове великое множество разнообразнейших идей, чтобы родить одну …»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МУДРЕЦЫ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Демокрит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«Если превысить меру, то и самое приятное станет самым …»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Княжнин: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«Упрямство – вывеска …»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Ларошфуко: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«Все жалуются на свою память, но никто не жалуется на свой …»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ПЯТЁРКИ СЛОВ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АСТРА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НОВОСТЬ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ГРАЧ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ЕГОЗА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ПЕРЕРЫВ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Петрович\Мои документы\материалы для выступления по ИКТ\шаблоны для презентаций\666007-7b8a5dfda7efc9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8358246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СТУПЕНЬКИ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6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Петрович\Мои документы\материалы для выступления по ИКТ\шаблоны для презентаций\413799-3a905d5da3cca0f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00612" y="1643050"/>
            <a:ext cx="3533775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409</Words>
  <Application>Microsoft Office PowerPoint</Application>
  <PresentationFormat>Экран (4:3)</PresentationFormat>
  <Paragraphs>108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БОЙ ЭРУДИТОВ</vt:lpstr>
      <vt:lpstr>СЛОВА, СЛОВА …</vt:lpstr>
      <vt:lpstr>ПЕРЕВОДЧИКИ</vt:lpstr>
      <vt:lpstr>С русского на русский</vt:lpstr>
      <vt:lpstr>МУДРЕЦЫ</vt:lpstr>
      <vt:lpstr>МУДРЕЦЫ</vt:lpstr>
      <vt:lpstr>ПЯТЁРКИ СЛОВ</vt:lpstr>
      <vt:lpstr>ПЕРЕРЫВ</vt:lpstr>
      <vt:lpstr>СТУПЕНЬКИ</vt:lpstr>
      <vt:lpstr>ФРАЗЕОЛОГИЗМЫ</vt:lpstr>
      <vt:lpstr>ПОСЛОВИЦЫ И ПОГОВОРКИ</vt:lpstr>
      <vt:lpstr>ПЕРЕГОНЯЛКИ</vt:lpstr>
      <vt:lpstr>ШАРАДЫ</vt:lpstr>
      <vt:lpstr>ШАРАДЫ</vt:lpstr>
      <vt:lpstr>ШАРАДЫ</vt:lpstr>
      <vt:lpstr>ШАРАДЫ</vt:lpstr>
      <vt:lpstr>СОЧИНЕНИЕ</vt:lpstr>
      <vt:lpstr>МОЛОДЦЫ!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БОЙ ЭРУДИТОВ</dc:title>
  <dc:creator>Петрович</dc:creator>
  <cp:lastModifiedBy>Татьяна</cp:lastModifiedBy>
  <cp:revision>19</cp:revision>
  <dcterms:created xsi:type="dcterms:W3CDTF">2014-11-19T00:49:07Z</dcterms:created>
  <dcterms:modified xsi:type="dcterms:W3CDTF">2001-12-31T14:37:18Z</dcterms:modified>
</cp:coreProperties>
</file>