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12" autoAdjust="0"/>
    <p:restoredTop sz="94600"/>
  </p:normalViewPr>
  <p:slideViewPr>
    <p:cSldViewPr>
      <p:cViewPr varScale="1">
        <p:scale>
          <a:sx n="70" d="100"/>
          <a:sy n="70" d="100"/>
        </p:scale>
        <p:origin x="-133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82" name="Group 66"/>
          <p:cNvGrpSpPr>
            <a:grpSpLocks/>
          </p:cNvGrpSpPr>
          <p:nvPr/>
        </p:nvGrpSpPr>
        <p:grpSpPr bwMode="auto">
          <a:xfrm>
            <a:off x="0" y="0"/>
            <a:ext cx="9144000" cy="6899275"/>
            <a:chOff x="0" y="0"/>
            <a:chExt cx="5760" cy="4346"/>
          </a:xfrm>
        </p:grpSpPr>
        <p:sp>
          <p:nvSpPr>
            <p:cNvPr id="9267" name="Rectangle 51"/>
            <p:cNvSpPr>
              <a:spLocks noChangeArrowheads="1"/>
            </p:cNvSpPr>
            <p:nvPr userDrawn="1"/>
          </p:nvSpPr>
          <p:spPr bwMode="hidden">
            <a:xfrm>
              <a:off x="144" y="2016"/>
              <a:ext cx="5520" cy="100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66" name="Rectangle 50"/>
            <p:cNvSpPr>
              <a:spLocks noChangeArrowheads="1"/>
            </p:cNvSpPr>
            <p:nvPr userDrawn="1"/>
          </p:nvSpPr>
          <p:spPr bwMode="hidden">
            <a:xfrm>
              <a:off x="576" y="576"/>
              <a:ext cx="4800" cy="100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42" name="AutoShape 26" descr="Stationery"/>
            <p:cNvSpPr>
              <a:spLocks noChangeArrowheads="1"/>
            </p:cNvSpPr>
            <p:nvPr userDrawn="1"/>
          </p:nvSpPr>
          <p:spPr bwMode="white">
            <a:xfrm>
              <a:off x="459" y="1008"/>
              <a:ext cx="4848" cy="1200"/>
            </a:xfrm>
            <a:prstGeom prst="bevel">
              <a:avLst>
                <a:gd name="adj" fmla="val 5162"/>
              </a:avLst>
            </a:pr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65" name="Rectangle 49"/>
            <p:cNvSpPr>
              <a:spLocks noChangeArrowheads="1"/>
            </p:cNvSpPr>
            <p:nvPr userDrawn="1"/>
          </p:nvSpPr>
          <p:spPr bwMode="hidden">
            <a:xfrm>
              <a:off x="0" y="3888"/>
              <a:ext cx="5760" cy="43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9269" name="Picture 53" descr="ANABNR2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900" t="-1314" r="-2" b="-36961"/>
            <a:stretch>
              <a:fillRect/>
            </a:stretch>
          </p:blipFill>
          <p:spPr bwMode="auto">
            <a:xfrm>
              <a:off x="336" y="2016"/>
              <a:ext cx="5328" cy="7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9270" name="Group 54"/>
            <p:cNvGrpSpPr>
              <a:grpSpLocks/>
            </p:cNvGrpSpPr>
            <p:nvPr userDrawn="1"/>
          </p:nvGrpSpPr>
          <p:grpSpPr bwMode="auto">
            <a:xfrm>
              <a:off x="0" y="0"/>
              <a:ext cx="96" cy="4346"/>
              <a:chOff x="0" y="480"/>
              <a:chExt cx="81" cy="3866"/>
            </a:xfrm>
          </p:grpSpPr>
          <p:pic>
            <p:nvPicPr>
              <p:cNvPr id="9271" name="Picture 55" descr="NAPVB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7004" r="92969"/>
              <a:stretch>
                <a:fillRect/>
              </a:stretch>
            </p:blipFill>
            <p:spPr bwMode="auto">
              <a:xfrm>
                <a:off x="0" y="480"/>
                <a:ext cx="81" cy="4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9272" name="Picture 56" descr="NAPVB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7004" r="92969"/>
              <a:stretch>
                <a:fillRect/>
              </a:stretch>
            </p:blipFill>
            <p:spPr bwMode="auto">
              <a:xfrm>
                <a:off x="0" y="864"/>
                <a:ext cx="81" cy="4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9273" name="Picture 57" descr="NAPVB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7004" r="92969"/>
              <a:stretch>
                <a:fillRect/>
              </a:stretch>
            </p:blipFill>
            <p:spPr bwMode="auto">
              <a:xfrm>
                <a:off x="0" y="1248"/>
                <a:ext cx="81" cy="4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9274" name="Picture 58" descr="NAPVB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7004" r="92969"/>
              <a:stretch>
                <a:fillRect/>
              </a:stretch>
            </p:blipFill>
            <p:spPr bwMode="auto">
              <a:xfrm>
                <a:off x="0" y="1632"/>
                <a:ext cx="81" cy="4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9275" name="Picture 59" descr="NAPVB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7004" r="92969"/>
              <a:stretch>
                <a:fillRect/>
              </a:stretch>
            </p:blipFill>
            <p:spPr bwMode="auto">
              <a:xfrm>
                <a:off x="0" y="2016"/>
                <a:ext cx="81" cy="4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9276" name="Picture 60" descr="NAPVB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7004" r="92969"/>
              <a:stretch>
                <a:fillRect/>
              </a:stretch>
            </p:blipFill>
            <p:spPr bwMode="auto">
              <a:xfrm>
                <a:off x="0" y="2400"/>
                <a:ext cx="81" cy="4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9277" name="Picture 61" descr="NAPVB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7004" r="92969"/>
              <a:stretch>
                <a:fillRect/>
              </a:stretch>
            </p:blipFill>
            <p:spPr bwMode="auto">
              <a:xfrm>
                <a:off x="0" y="2784"/>
                <a:ext cx="81" cy="4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9278" name="Picture 62" descr="NAPVB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7004" r="92969"/>
              <a:stretch>
                <a:fillRect/>
              </a:stretch>
            </p:blipFill>
            <p:spPr bwMode="auto">
              <a:xfrm>
                <a:off x="0" y="3168"/>
                <a:ext cx="81" cy="4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9279" name="Picture 63" descr="NAPVB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7004" r="92969"/>
              <a:stretch>
                <a:fillRect/>
              </a:stretch>
            </p:blipFill>
            <p:spPr bwMode="auto">
              <a:xfrm>
                <a:off x="0" y="3552"/>
                <a:ext cx="81" cy="4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9280" name="Picture 64" descr="NAPVB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7004" r="92969"/>
              <a:stretch>
                <a:fillRect/>
              </a:stretch>
            </p:blipFill>
            <p:spPr bwMode="auto">
              <a:xfrm>
                <a:off x="0" y="3936"/>
                <a:ext cx="81" cy="4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9235" name="Rectangle 19"/>
            <p:cNvSpPr>
              <a:spLocks noChangeArrowheads="1"/>
            </p:cNvSpPr>
            <p:nvPr/>
          </p:nvSpPr>
          <p:spPr bwMode="hidden">
            <a:xfrm>
              <a:off x="501" y="1824"/>
              <a:ext cx="192" cy="624"/>
            </a:xfrm>
            <a:prstGeom prst="rect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9236" name="Rectangle 20"/>
          <p:cNvSpPr>
            <a:spLocks noGrp="1" noChangeArrowheads="1"/>
          </p:cNvSpPr>
          <p:nvPr>
            <p:ph type="ctrTitle"/>
          </p:nvPr>
        </p:nvSpPr>
        <p:spPr>
          <a:xfrm>
            <a:off x="685800" y="1905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9237" name="Rectangle 21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4267200"/>
            <a:ext cx="6400800" cy="1752600"/>
          </a:xfrm>
        </p:spPr>
        <p:txBody>
          <a:bodyPr anchor="ctr"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9238" name="Rectangle 22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 anchor="b"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239" name="Rectangle 23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 anchor="b"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240" name="Rectangle 24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 anchor="b"/>
          <a:lstStyle>
            <a:lvl1pPr>
              <a:defRPr/>
            </a:lvl1pPr>
          </a:lstStyle>
          <a:p>
            <a:fld id="{1481A464-F64A-4927-B475-0FFA8F53B68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B6298E-1138-4712-9C2B-D2183E699601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15181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96100" y="838200"/>
            <a:ext cx="19431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66800" y="838200"/>
            <a:ext cx="56769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48F3D7-818B-438B-81AE-D81BE4F489DD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2905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284503-C06A-4499-A645-4DDE088C765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39198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38F803-939C-45B7-AFAA-73FDF113BA1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0313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668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292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365401-F8D5-4EFF-820F-128C5B941067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92324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272A5C-9751-4EFD-843D-E7C6B2D11767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26406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2EAD58-108B-4E33-B601-3F48F7B8DEF1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5799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9CA554-57E5-47E1-B822-AA1B27DBBB7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82544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41B2ED-75DB-44C2-AA5B-0BF839010B7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05370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160A75-B133-46E9-8590-F8AD0954ECBD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45645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85" name="Group 61"/>
          <p:cNvGrpSpPr>
            <a:grpSpLocks/>
          </p:cNvGrpSpPr>
          <p:nvPr/>
        </p:nvGrpSpPr>
        <p:grpSpPr bwMode="auto">
          <a:xfrm>
            <a:off x="0" y="0"/>
            <a:ext cx="9144000" cy="6899275"/>
            <a:chOff x="0" y="0"/>
            <a:chExt cx="5760" cy="4346"/>
          </a:xfrm>
        </p:grpSpPr>
        <p:sp>
          <p:nvSpPr>
            <p:cNvPr id="1072" name="Rectangle 48"/>
            <p:cNvSpPr>
              <a:spLocks noChangeArrowheads="1"/>
            </p:cNvSpPr>
            <p:nvPr userDrawn="1"/>
          </p:nvSpPr>
          <p:spPr bwMode="hidden">
            <a:xfrm>
              <a:off x="528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73" name="Rectangle 49"/>
            <p:cNvSpPr>
              <a:spLocks noChangeArrowheads="1"/>
            </p:cNvSpPr>
            <p:nvPr userDrawn="1"/>
          </p:nvSpPr>
          <p:spPr bwMode="hidden">
            <a:xfrm>
              <a:off x="1056" y="0"/>
              <a:ext cx="4704" cy="76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1053" name="Picture 29" descr="NAPVB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152" cy="4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54" name="Picture 30" descr="NAPVB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7004" r="92969"/>
            <a:stretch>
              <a:fillRect/>
            </a:stretch>
          </p:blipFill>
          <p:spPr bwMode="auto">
            <a:xfrm>
              <a:off x="0" y="480"/>
              <a:ext cx="81" cy="4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55" name="Picture 31" descr="NAPVB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7004" r="92969"/>
            <a:stretch>
              <a:fillRect/>
            </a:stretch>
          </p:blipFill>
          <p:spPr bwMode="auto">
            <a:xfrm>
              <a:off x="0" y="864"/>
              <a:ext cx="81" cy="4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56" name="Picture 32" descr="NAPVB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7004" r="92969"/>
            <a:stretch>
              <a:fillRect/>
            </a:stretch>
          </p:blipFill>
          <p:spPr bwMode="auto">
            <a:xfrm>
              <a:off x="0" y="1248"/>
              <a:ext cx="81" cy="4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57" name="Picture 33" descr="NAPVB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7004" r="92969"/>
            <a:stretch>
              <a:fillRect/>
            </a:stretch>
          </p:blipFill>
          <p:spPr bwMode="auto">
            <a:xfrm>
              <a:off x="0" y="1632"/>
              <a:ext cx="81" cy="4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58" name="Picture 34" descr="NAPVB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7004" r="92969"/>
            <a:stretch>
              <a:fillRect/>
            </a:stretch>
          </p:blipFill>
          <p:spPr bwMode="auto">
            <a:xfrm>
              <a:off x="0" y="2016"/>
              <a:ext cx="81" cy="4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59" name="Picture 35" descr="NAPVB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7004" r="92969"/>
            <a:stretch>
              <a:fillRect/>
            </a:stretch>
          </p:blipFill>
          <p:spPr bwMode="auto">
            <a:xfrm>
              <a:off x="0" y="2400"/>
              <a:ext cx="81" cy="4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60" name="Picture 36" descr="NAPVB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7004" r="92969"/>
            <a:stretch>
              <a:fillRect/>
            </a:stretch>
          </p:blipFill>
          <p:spPr bwMode="auto">
            <a:xfrm>
              <a:off x="0" y="2784"/>
              <a:ext cx="81" cy="4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61" name="Picture 37" descr="NAPVB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7004" r="92969"/>
            <a:stretch>
              <a:fillRect/>
            </a:stretch>
          </p:blipFill>
          <p:spPr bwMode="auto">
            <a:xfrm>
              <a:off x="0" y="3168"/>
              <a:ext cx="81" cy="4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62" name="Picture 38" descr="NAPVB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7004" r="92969"/>
            <a:stretch>
              <a:fillRect/>
            </a:stretch>
          </p:blipFill>
          <p:spPr bwMode="auto">
            <a:xfrm>
              <a:off x="0" y="3552"/>
              <a:ext cx="81" cy="4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63" name="Picture 39" descr="NAPVB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7004" r="92969"/>
            <a:stretch>
              <a:fillRect/>
            </a:stretch>
          </p:blipFill>
          <p:spPr bwMode="auto">
            <a:xfrm>
              <a:off x="0" y="3936"/>
              <a:ext cx="81" cy="4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65" name="Rectangle 41" descr="Stationery"/>
            <p:cNvSpPr>
              <a:spLocks noChangeArrowheads="1"/>
            </p:cNvSpPr>
            <p:nvPr userDrawn="1"/>
          </p:nvSpPr>
          <p:spPr bwMode="auto">
            <a:xfrm>
              <a:off x="480" y="69"/>
              <a:ext cx="576" cy="416"/>
            </a:xfrm>
            <a:prstGeom prst="rect">
              <a:avLst/>
            </a:prstGeom>
            <a:blipFill dpi="0" rotWithShape="0">
              <a:blip r:embed="rId14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69" name="Rectangle 45" descr="Stationery"/>
            <p:cNvSpPr>
              <a:spLocks noChangeArrowheads="1"/>
            </p:cNvSpPr>
            <p:nvPr userDrawn="1"/>
          </p:nvSpPr>
          <p:spPr bwMode="auto">
            <a:xfrm>
              <a:off x="31" y="67"/>
              <a:ext cx="497" cy="4253"/>
            </a:xfrm>
            <a:prstGeom prst="rect">
              <a:avLst/>
            </a:prstGeom>
            <a:blipFill dpi="0" rotWithShape="0">
              <a:blip r:embed="rId14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1071" name="Picture 47" descr="ANABNR2"/>
            <p:cNvPicPr>
              <a:picLocks noChangeAspect="1" noChangeArrowheads="1"/>
            </p:cNvPicPr>
            <p:nvPr userDrawn="1"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6" y="0"/>
              <a:ext cx="4944" cy="4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76" name="Rectangle 52"/>
            <p:cNvSpPr>
              <a:spLocks noChangeArrowheads="1"/>
            </p:cNvSpPr>
            <p:nvPr userDrawn="1"/>
          </p:nvSpPr>
          <p:spPr bwMode="auto">
            <a:xfrm>
              <a:off x="336" y="288"/>
              <a:ext cx="1440" cy="192"/>
            </a:xfrm>
            <a:prstGeom prst="rect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8382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2133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66800" y="64008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4008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4008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solidFill>
                  <a:schemeClr val="tx2"/>
                </a:solidFill>
              </a:defRPr>
            </a:lvl1pPr>
          </a:lstStyle>
          <a:p>
            <a:fld id="{0DA1274B-4EC2-4F86-BDEA-E5F5175CDDC1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457200" indent="-4572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1027113" indent="-455613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</a:defRPr>
      </a:lvl2pPr>
      <a:lvl3pPr marL="1370013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latin typeface="+mn-lt"/>
        </a:defRPr>
      </a:lvl3pPr>
      <a:lvl4pPr marL="1712913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628800"/>
            <a:ext cx="7772400" cy="1143000"/>
          </a:xfrm>
        </p:spPr>
        <p:txBody>
          <a:bodyPr/>
          <a:lstStyle/>
          <a:p>
            <a:r>
              <a:rPr lang="ru-RU" dirty="0" smtClean="0"/>
              <a:t>Знакомство с домашними животными</a:t>
            </a:r>
            <a:endParaRPr lang="ru-RU" dirty="0"/>
          </a:p>
        </p:txBody>
      </p:sp>
      <p:pic>
        <p:nvPicPr>
          <p:cNvPr id="12290" name="Picture 2" descr="C:\Users\Виктория\Desktop\детский сад\картинки\домашние животные\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2112" y="2996953"/>
            <a:ext cx="5054143" cy="378065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8348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11" r="5711"/>
          <a:stretch>
            <a:fillRect/>
          </a:stretch>
        </p:blipFill>
        <p:spPr>
          <a:xfrm>
            <a:off x="2051720" y="1484784"/>
            <a:ext cx="5486400" cy="4114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2380588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25" r="12525"/>
          <a:stretch>
            <a:fillRect/>
          </a:stretch>
        </p:blipFill>
        <p:spPr>
          <a:xfrm>
            <a:off x="1907704" y="1628800"/>
            <a:ext cx="5486400" cy="4114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3726509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06" r="4106"/>
          <a:stretch>
            <a:fillRect/>
          </a:stretch>
        </p:blipFill>
        <p:spPr>
          <a:xfrm>
            <a:off x="1907704" y="1484784"/>
            <a:ext cx="5486400" cy="4114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4079448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26" b="3026"/>
          <a:stretch>
            <a:fillRect/>
          </a:stretch>
        </p:blipFill>
        <p:spPr>
          <a:xfrm>
            <a:off x="1835696" y="1628800"/>
            <a:ext cx="5486400" cy="4114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8078316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25" r="12525"/>
          <a:stretch>
            <a:fillRect/>
          </a:stretch>
        </p:blipFill>
        <p:spPr>
          <a:xfrm>
            <a:off x="1979712" y="1340768"/>
            <a:ext cx="5486400" cy="4114800"/>
          </a:xfrm>
        </p:spPr>
      </p:pic>
    </p:spTree>
    <p:extLst>
      <p:ext uri="{BB962C8B-B14F-4D97-AF65-F5344CB8AC3E}">
        <p14:creationId xmlns:p14="http://schemas.microsoft.com/office/powerpoint/2010/main" val="224710615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3" r="8333"/>
          <a:stretch>
            <a:fillRect/>
          </a:stretch>
        </p:blipFill>
        <p:spPr>
          <a:xfrm>
            <a:off x="2109936" y="1114400"/>
            <a:ext cx="5486400" cy="4114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1895501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631" y="1484784"/>
            <a:ext cx="4012481" cy="48245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9416" y="1700808"/>
            <a:ext cx="3502984" cy="4608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84991141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971600" y="2276872"/>
            <a:ext cx="7772400" cy="1143000"/>
          </a:xfrm>
        </p:spPr>
        <p:txBody>
          <a:bodyPr/>
          <a:lstStyle/>
          <a:p>
            <a:r>
              <a:rPr lang="ru-RU" dirty="0" smtClean="0"/>
              <a:t>МОЛОДЦЫ!!!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590430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БАРАН</a:t>
            </a:r>
            <a:endParaRPr lang="ru-RU" dirty="0"/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4" r="904"/>
          <a:stretch>
            <a:fillRect/>
          </a:stretch>
        </p:blipFill>
        <p:spPr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96253914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КОТ</a:t>
            </a:r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24" b="3224"/>
          <a:stretch>
            <a:fillRect/>
          </a:stretch>
        </p:blipFill>
        <p:spPr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42069597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СОБАКА</a:t>
            </a:r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45" b="1645"/>
          <a:stretch>
            <a:fillRect/>
          </a:stretch>
        </p:blipFill>
        <p:spPr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37898423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ПОРОСЕНОК</a:t>
            </a:r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03" b="12303"/>
          <a:stretch>
            <a:fillRect/>
          </a:stretch>
        </p:blipFill>
        <p:spPr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44032311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КОЗА</a:t>
            </a:r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0" r="3260"/>
          <a:stretch>
            <a:fillRect/>
          </a:stretch>
        </p:blipFill>
        <p:spPr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78926889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КОРОВА</a:t>
            </a:r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0" b="1250"/>
          <a:stretch>
            <a:fillRect/>
          </a:stretch>
        </p:blipFill>
        <p:spPr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6945519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5301208"/>
            <a:ext cx="5486400" cy="566738"/>
          </a:xfrm>
        </p:spPr>
        <p:txBody>
          <a:bodyPr/>
          <a:lstStyle/>
          <a:p>
            <a:pPr algn="ctr"/>
            <a:r>
              <a:rPr lang="ru-RU" dirty="0" smtClean="0"/>
              <a:t>ЛОШАДЬ</a:t>
            </a:r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" r="131"/>
          <a:stretch>
            <a:fillRect/>
          </a:stretch>
        </p:blipFill>
        <p:spPr>
          <a:xfrm>
            <a:off x="1691680" y="476672"/>
            <a:ext cx="6120680" cy="459051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10684916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Скотный двор</a:t>
            </a:r>
            <a:endParaRPr lang="ru-RU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2492896"/>
            <a:ext cx="4776313" cy="35728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Объект 7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060848"/>
            <a:ext cx="4534793" cy="30231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2389565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 оформления «Природа»(2)">
  <a:themeElements>
    <a:clrScheme name="Тема Office 1">
      <a:dk1>
        <a:srgbClr val="666699"/>
      </a:dk1>
      <a:lt1>
        <a:srgbClr val="FFFFCC"/>
      </a:lt1>
      <a:dk2>
        <a:srgbClr val="687FCA"/>
      </a:dk2>
      <a:lt2>
        <a:srgbClr val="192449"/>
      </a:lt2>
      <a:accent1>
        <a:srgbClr val="C9DDF1"/>
      </a:accent1>
      <a:accent2>
        <a:srgbClr val="FAC164"/>
      </a:accent2>
      <a:accent3>
        <a:srgbClr val="B9C0E1"/>
      </a:accent3>
      <a:accent4>
        <a:srgbClr val="DADAAE"/>
      </a:accent4>
      <a:accent5>
        <a:srgbClr val="E1EBF7"/>
      </a:accent5>
      <a:accent6>
        <a:srgbClr val="E3AF5A"/>
      </a:accent6>
      <a:hlink>
        <a:srgbClr val="B0AE6A"/>
      </a:hlink>
      <a:folHlink>
        <a:srgbClr val="C3E684"/>
      </a:folHlink>
    </a:clrScheme>
    <a:fontScheme name="Тема Offic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666699"/>
        </a:dk1>
        <a:lt1>
          <a:srgbClr val="FFFFCC"/>
        </a:lt1>
        <a:dk2>
          <a:srgbClr val="687FCA"/>
        </a:dk2>
        <a:lt2>
          <a:srgbClr val="192449"/>
        </a:lt2>
        <a:accent1>
          <a:srgbClr val="C9DDF1"/>
        </a:accent1>
        <a:accent2>
          <a:srgbClr val="FAC164"/>
        </a:accent2>
        <a:accent3>
          <a:srgbClr val="B9C0E1"/>
        </a:accent3>
        <a:accent4>
          <a:srgbClr val="DADAAE"/>
        </a:accent4>
        <a:accent5>
          <a:srgbClr val="E1EBF7"/>
        </a:accent5>
        <a:accent6>
          <a:srgbClr val="E3AF5A"/>
        </a:accent6>
        <a:hlink>
          <a:srgbClr val="B0AE6A"/>
        </a:hlink>
        <a:folHlink>
          <a:srgbClr val="C3E6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5B5249"/>
        </a:dk1>
        <a:lt1>
          <a:srgbClr val="FFFFFF"/>
        </a:lt1>
        <a:dk2>
          <a:srgbClr val="2A3D7A"/>
        </a:dk2>
        <a:lt2>
          <a:srgbClr val="CEC8BA"/>
        </a:lt2>
        <a:accent1>
          <a:srgbClr val="C9DDF1"/>
        </a:accent1>
        <a:accent2>
          <a:srgbClr val="FAC164"/>
        </a:accent2>
        <a:accent3>
          <a:srgbClr val="FFFFFF"/>
        </a:accent3>
        <a:accent4>
          <a:srgbClr val="4C453D"/>
        </a:accent4>
        <a:accent5>
          <a:srgbClr val="E1EBF7"/>
        </a:accent5>
        <a:accent6>
          <a:srgbClr val="E3AF5A"/>
        </a:accent6>
        <a:hlink>
          <a:srgbClr val="B0AE6A"/>
        </a:hlink>
        <a:folHlink>
          <a:srgbClr val="C3E68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333333"/>
        </a:dk1>
        <a:lt1>
          <a:srgbClr val="FFFFFF"/>
        </a:lt1>
        <a:dk2>
          <a:srgbClr val="000000"/>
        </a:dk2>
        <a:lt2>
          <a:srgbClr val="DDDDDD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2A2A2A"/>
        </a:accent4>
        <a:accent5>
          <a:srgbClr val="EBEBEB"/>
        </a:accent5>
        <a:accent6>
          <a:srgbClr val="A1A1A1"/>
        </a:accent6>
        <a:hlink>
          <a:srgbClr val="808080"/>
        </a:hlink>
        <a:folHlink>
          <a:srgbClr val="5F5F5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8061A5"/>
        </a:dk1>
        <a:lt1>
          <a:srgbClr val="FFFFCC"/>
        </a:lt1>
        <a:dk2>
          <a:srgbClr val="967DB5"/>
        </a:dk2>
        <a:lt2>
          <a:srgbClr val="192449"/>
        </a:lt2>
        <a:accent1>
          <a:srgbClr val="D6C9F1"/>
        </a:accent1>
        <a:accent2>
          <a:srgbClr val="FAC164"/>
        </a:accent2>
        <a:accent3>
          <a:srgbClr val="C9BFD7"/>
        </a:accent3>
        <a:accent4>
          <a:srgbClr val="DADAAE"/>
        </a:accent4>
        <a:accent5>
          <a:srgbClr val="E8E1F7"/>
        </a:accent5>
        <a:accent6>
          <a:srgbClr val="E3AF5A"/>
        </a:accent6>
        <a:hlink>
          <a:srgbClr val="B0AE6A"/>
        </a:hlink>
        <a:folHlink>
          <a:srgbClr val="C3E6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788D71"/>
        </a:dk1>
        <a:lt1>
          <a:srgbClr val="FFFFCC"/>
        </a:lt1>
        <a:dk2>
          <a:srgbClr val="93A48E"/>
        </a:dk2>
        <a:lt2>
          <a:srgbClr val="192449"/>
        </a:lt2>
        <a:accent1>
          <a:srgbClr val="E8D88A"/>
        </a:accent1>
        <a:accent2>
          <a:srgbClr val="F9B84F"/>
        </a:accent2>
        <a:accent3>
          <a:srgbClr val="C8CFC6"/>
        </a:accent3>
        <a:accent4>
          <a:srgbClr val="DADAAE"/>
        </a:accent4>
        <a:accent5>
          <a:srgbClr val="F2E9C4"/>
        </a:accent5>
        <a:accent6>
          <a:srgbClr val="E2A647"/>
        </a:accent6>
        <a:hlink>
          <a:srgbClr val="BC9652"/>
        </a:hlink>
        <a:folHlink>
          <a:srgbClr val="C1E58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99735B"/>
        </a:dk1>
        <a:lt1>
          <a:srgbClr val="FFFFCC"/>
        </a:lt1>
        <a:dk2>
          <a:srgbClr val="B3937F"/>
        </a:dk2>
        <a:lt2>
          <a:srgbClr val="3C211C"/>
        </a:lt2>
        <a:accent1>
          <a:srgbClr val="D0C4A2"/>
        </a:accent1>
        <a:accent2>
          <a:srgbClr val="F9B84F"/>
        </a:accent2>
        <a:accent3>
          <a:srgbClr val="D6C8C0"/>
        </a:accent3>
        <a:accent4>
          <a:srgbClr val="DADAAE"/>
        </a:accent4>
        <a:accent5>
          <a:srgbClr val="E4DECE"/>
        </a:accent5>
        <a:accent6>
          <a:srgbClr val="E2A647"/>
        </a:accent6>
        <a:hlink>
          <a:srgbClr val="85BBBA"/>
        </a:hlink>
        <a:folHlink>
          <a:srgbClr val="BED98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оформления «Природа»(2)</Template>
  <TotalTime>120</TotalTime>
  <Words>15</Words>
  <Application>Microsoft Office PowerPoint</Application>
  <PresentationFormat>Экран (4:3)</PresentationFormat>
  <Paragraphs>10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0" baseType="lpstr">
      <vt:lpstr>Times New Roman</vt:lpstr>
      <vt:lpstr>Arial</vt:lpstr>
      <vt:lpstr>Шаблон оформления «Природа»(2)</vt:lpstr>
      <vt:lpstr>Знакомство с домашними животными</vt:lpstr>
      <vt:lpstr>БАРАН</vt:lpstr>
      <vt:lpstr>КОТ</vt:lpstr>
      <vt:lpstr>СОБАКА</vt:lpstr>
      <vt:lpstr>ПОРОСЕНОК</vt:lpstr>
      <vt:lpstr>КОЗА</vt:lpstr>
      <vt:lpstr>КОРОВА</vt:lpstr>
      <vt:lpstr>ЛОШАДЬ</vt:lpstr>
      <vt:lpstr>Скотный двор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МОЛОДЦЫ!!!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Знакомство с домашними животными</dc:title>
  <dc:creator>Виктория</dc:creator>
  <cp:lastModifiedBy>Виктория</cp:lastModifiedBy>
  <cp:revision>5</cp:revision>
  <dcterms:created xsi:type="dcterms:W3CDTF">2015-11-26T16:26:02Z</dcterms:created>
  <dcterms:modified xsi:type="dcterms:W3CDTF">2015-11-26T18:26:03Z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TC010690471049</vt:lpwstr>
  </property>
</Properties>
</file>