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D5201-4CE1-4183-8A99-A771D51EE2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7D5EE-6F0D-4FBA-9A52-A194D3D43B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7D5EE-6F0D-4FBA-9A52-A194D3D43B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34F6ED-678B-4408-A985-776E05278EA1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1A945A9-98E5-4382-AD6D-82FC8AF1B1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7%D0%B5%D0%BC%D0%BB%D1%8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«</a:t>
            </a:r>
            <a:r>
              <a:rPr lang="ru-RU" sz="3200" b="1" dirty="0" smtClean="0">
                <a:cs typeface="Aharoni" pitchFamily="2" charset="-79"/>
              </a:rPr>
              <a:t>Мой домашний питомец – черепаха»</a:t>
            </a:r>
            <a:endParaRPr lang="ru-RU" sz="3200" b="1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pPr algn="r"/>
            <a:r>
              <a:rPr lang="ru-RU" b="1" dirty="0" err="1" smtClean="0">
                <a:solidFill>
                  <a:schemeClr val="tx1"/>
                </a:solidFill>
              </a:rPr>
              <a:t>Хубракова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Адиса</a:t>
            </a:r>
            <a:r>
              <a:rPr lang="ru-RU" b="1" dirty="0" smtClean="0">
                <a:solidFill>
                  <a:schemeClr val="tx1"/>
                </a:solidFill>
              </a:rPr>
              <a:t>, 3 «б»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800" b="1" dirty="0" smtClean="0"/>
              <a:t>5. Нужна </a:t>
            </a:r>
            <a:r>
              <a:rPr lang="ru-RU" sz="2800" b="1" dirty="0"/>
              <a:t>ли сухопутной черепахе вода?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4578" name="Picture 2" descr="C:\Users\user\Desktop\Новая папка (3)\IMG-2b6a820621dcf3efcf79b62b25bcc35f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81138"/>
            <a:ext cx="3643338" cy="4525962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214942" y="1928802"/>
            <a:ext cx="364333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черепаха не очень любит  принимать ванну. Она пьёт воду во время купания. Свою черепаху я купаю 2 раза в месяц тёплой водой. После купания я протираю её полотенцем и отпускаю в коробку.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 Моя черепаха может вполне обходиться без воды, во время водных процедур она вбирает нужное количество воды.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4398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6. При какой температуре содержать черепаху?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5602" name="Picture 2" descr="C:\Users\user\Desktop\Новая папка (3)\IMG-4c5047ec21189d910be3857b44275e5a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4143404" cy="5143536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857752" y="928670"/>
            <a:ext cx="378621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Днём она бодрая, а ночью спит. С черепахой нужно гулять летом. Солнечные ванны на свежем воздухе при температуре от +23ºС и выше очень полезны для черепах, но не прямые солнечные лучи. Тома сама выбирает место, где сидеть. Но оставлять черепаху без присмотра нельзя. А то она может незаметно и довольно быстро переместиться куда угодно. Найти после этого черепаху почти невозможно. Так, однажды летом в деревне, мы потеряли Тому. Ее не было 20 дней. К счастью, мы ее нашли в степи. Она себя прекрасно чувствовала и все норовила совершить  очередной побег.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Говорят, черепаха в доме к счастью, если не верите в приметы, заведите черепаху просто так. Чтобы любоваться ею. Чтобы о ней заботиться. Заботиться о ком-то – разве это не счастье? Черепаха, живущая в тепле и сытости, активна и подвижна. Она быстро привыкает к хозяевам и знает собственное имя.</a:t>
            </a:r>
          </a:p>
          <a:p>
            <a:r>
              <a:rPr lang="ru-RU" dirty="0" smtClean="0"/>
              <a:t>Содержать черепаху как домашнего питомца очень интересно. Не такое оно неприхотливое и живучее животное, как все думают. Я научилась ответственности и теперь знаю, что если у тебя появился питомец, нужно хорошенько ухаживать за ним. Постараться создать все условия для того, чтобы питомец как можно дольше жил в доме и не болел.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ЗАКЛЮЧЕНИЕ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cs typeface="Aharoni" pitchFamily="2" charset="-79"/>
              </a:rPr>
              <a:t>Задачи: </a:t>
            </a:r>
          </a:p>
          <a:p>
            <a:r>
              <a:rPr lang="ru-RU" dirty="0" smtClean="0">
                <a:cs typeface="Aharoni" pitchFamily="2" charset="-79"/>
              </a:rPr>
              <a:t>1. Изучить литературу и получить информацию о  черепахах.</a:t>
            </a:r>
          </a:p>
          <a:p>
            <a:r>
              <a:rPr lang="ru-RU" dirty="0" smtClean="0">
                <a:cs typeface="Aharoni" pitchFamily="2" charset="-79"/>
              </a:rPr>
              <a:t>2. Определить род, пол и возраст черепахи</a:t>
            </a:r>
          </a:p>
          <a:p>
            <a:r>
              <a:rPr lang="ru-RU" dirty="0" smtClean="0">
                <a:cs typeface="Aharoni" pitchFamily="2" charset="-79"/>
              </a:rPr>
              <a:t>3. Разработать памятку по уходу за  черепахой в домашних условиях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14356"/>
            <a:ext cx="8643966" cy="1285884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>
                <a:cs typeface="Aharoni" pitchFamily="2" charset="-79"/>
              </a:rPr>
              <a:t>Цель:исследовать</a:t>
            </a:r>
            <a:r>
              <a:rPr lang="ru-RU" sz="3100" dirty="0" smtClean="0">
                <a:cs typeface="Aharoni" pitchFamily="2" charset="-79"/>
              </a:rPr>
              <a:t> особенности жизни и содержания черепахи в домашних условиях.</a:t>
            </a:r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endParaRPr lang="ru-RU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Объект исследования:</a:t>
            </a:r>
            <a:r>
              <a:rPr lang="ru-RU" dirty="0" smtClean="0"/>
              <a:t> поведение  черепашки в домашних условиях.</a:t>
            </a:r>
          </a:p>
          <a:p>
            <a:r>
              <a:rPr lang="ru-RU" b="1" dirty="0" smtClean="0"/>
              <a:t>Предмет исследования</a:t>
            </a:r>
            <a:r>
              <a:rPr lang="ru-RU" dirty="0" smtClean="0"/>
              <a:t>: мой питомец – черепаха Тома</a:t>
            </a:r>
          </a:p>
          <a:p>
            <a:r>
              <a:rPr lang="ru-RU" b="1" dirty="0" smtClean="0"/>
              <a:t>Гипотеза исследования:</a:t>
            </a:r>
            <a:r>
              <a:rPr lang="ru-RU" dirty="0" smtClean="0"/>
              <a:t> Условия  содержания    черепахи  в  домашних  условиях просты, поэтому я сама могу ухаживать за своим питомцем.</a:t>
            </a:r>
          </a:p>
          <a:p>
            <a:r>
              <a:rPr lang="ru-RU" dirty="0" smtClean="0"/>
              <a:t>Для решения поставленных задач и проверки гипотезы были использованы следующие </a:t>
            </a:r>
            <a:r>
              <a:rPr lang="ru-RU" b="1" dirty="0" smtClean="0"/>
              <a:t>методы исследования</a:t>
            </a:r>
            <a:r>
              <a:rPr lang="ru-RU" dirty="0" smtClean="0"/>
              <a:t>: изучение литературы и Интернет-ресурсов, наблюдение, эксперимент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857916"/>
          </a:xfrm>
        </p:spPr>
        <p:txBody>
          <a:bodyPr/>
          <a:lstStyle/>
          <a:p>
            <a:r>
              <a:rPr lang="ru-RU" dirty="0" err="1" smtClean="0"/>
              <a:t>Черепа́хи</a:t>
            </a:r>
            <a:r>
              <a:rPr lang="ru-RU" dirty="0" smtClean="0"/>
              <a:t>  — один из четырёх отрядов </a:t>
            </a:r>
            <a:r>
              <a:rPr lang="ru-RU" u="sng" dirty="0" smtClean="0"/>
              <a:t>пресмыкающихся</a:t>
            </a:r>
            <a:r>
              <a:rPr lang="ru-RU" dirty="0" smtClean="0"/>
              <a:t>, существующий на протяжении более 220 миллионов лет. Содержит около 230 современных видов, которые живут по всей </a:t>
            </a:r>
            <a:r>
              <a:rPr lang="ru-RU" u="sng" dirty="0" smtClean="0">
                <a:hlinkClick r:id="rId2"/>
              </a:rPr>
              <a:t>Земле</a:t>
            </a:r>
            <a:r>
              <a:rPr lang="ru-RU" dirty="0" smtClean="0"/>
              <a:t> как в воде, так и на суше. </a:t>
            </a:r>
          </a:p>
          <a:p>
            <a:r>
              <a:rPr lang="ru-RU" b="1" dirty="0" smtClean="0"/>
              <a:t>Че</a:t>
            </a:r>
            <a:r>
              <a:rPr lang="ru-RU" dirty="0" smtClean="0"/>
              <a:t>репахи делятся на морских и наземных, а наземные в свою очередь подразделяются на сухопутных и пресноводных.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ВНЕШНИЙ ВИД ЧЕРЕПАХИ</a:t>
            </a:r>
            <a:endParaRPr lang="ru-RU" dirty="0"/>
          </a:p>
        </p:txBody>
      </p:sp>
      <p:pic>
        <p:nvPicPr>
          <p:cNvPr id="4" name="Содержимое 3" descr="hello_html_m746d9ee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78581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786050" y="1142984"/>
            <a:ext cx="6000792" cy="5072098"/>
          </a:xfrm>
        </p:spPr>
        <p:txBody>
          <a:bodyPr>
            <a:normAutofit fontScale="85000" lnSpcReduction="20000"/>
          </a:bodyPr>
          <a:lstStyle/>
          <a:p>
            <a:r>
              <a:rPr lang="ru-RU" sz="2300" dirty="0" smtClean="0"/>
              <a:t>У нашей черепахи невысокий округлый панцирь буровато - оливкового цвета с размывчатыми чёрными пятнами длиной 10 сантиметров. Голова оливковая с крючковидной верхней челюстью. Кончик хвоста заострён. На передних конечностях по 4 когтя – это является отличительной чертой </a:t>
            </a:r>
            <a:r>
              <a:rPr lang="ru-RU" sz="2300" i="1" dirty="0" smtClean="0"/>
              <a:t>Среднеазиатских черепах </a:t>
            </a:r>
            <a:r>
              <a:rPr lang="ru-RU" sz="2300" dirty="0" smtClean="0"/>
              <a:t>(у других черепах по 5когтей). Среднеазиатская черепаха самая популярная рептилия для домашнего </a:t>
            </a:r>
            <a:r>
              <a:rPr lang="ru-RU" sz="2300" dirty="0" err="1" smtClean="0"/>
              <a:t>содержания.Среднеазиатская</a:t>
            </a:r>
            <a:r>
              <a:rPr lang="ru-RU" sz="2300" dirty="0" smtClean="0"/>
              <a:t> черепаха распространена в Северном и Восточном Иране, Афганистане, Северо-Западной Индии и Северном Пакистане, а так же в южных районах Казахстана и в пустынях средней Азии. </a:t>
            </a:r>
          </a:p>
          <a:p>
            <a:r>
              <a:rPr lang="ru-RU" sz="2300" dirty="0" smtClean="0"/>
              <a:t>Вывод: я определила, что моя черепаха относится к роду  среднеазиатских черепах.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2.1. К какому роду относится наша черепаха и где она обитает?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6" name="Picture 2" descr="C:\Users\user\Desktop\Новая папка (3)\IMG-ca849e285d1f78458b63776e43a9ee44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271464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Кто это самец или самка?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C:\Users\user\Desktop\Новая папка (3)\IMG-d882fe6a06132f1a49b98700d568a2af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3786214" cy="4723532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714876" y="1428736"/>
            <a:ext cx="421484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определить, самец это или самка нужно было её хорошенько рассмотреть. После осмотра мы определили, что у нашей черепахи имеется: плоский пластрон, на тыльной стороне бедра по 4 роговых бугорка, не очень длинный хвост. Глаза желтые.  Все эти признаки говорят нам о том, что это – самка.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самцов на тыльной стороне бедра 1 роговой бугорок, несколько вогнут пластрон, длинный и утолщённый к основанию хвост. Все эти признаки – самца.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таким образом, я определила, что моя черепаха - самка и назвали мы её Томой правильно.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Определение возраста черепахи.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C:\Users\user\Desktop\Новая папка (3)\IMG-09ad5f1dcb378413580d5a572b69a32e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81138"/>
            <a:ext cx="4143404" cy="5162572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072066" y="1357298"/>
            <a:ext cx="38576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щитках черепахи нарастают годовые кольца. Как на срезе древесного ствола. По этим кольцам с относительной точностью можно установить возраст черепахи. 2 – 3 кольца – соответствуют одному году жизни черепахи.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 чтобы определить возраст Томы нужно посчитать кольца на её щитках. Сейчас у Томы 10 колец. Значит: 10 : 2 = 5 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Сейчас возраст моей черепахи равен примерно </a:t>
            </a:r>
            <a:r>
              <a:rPr lang="ru-RU" dirty="0" smtClean="0">
                <a:solidFill>
                  <a:srgbClr val="74747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пяти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годам.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Что ест черепаха?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C:\Users\user\Desktop\Новая папка (3)\IMG-c39ee3aff41c3827fbd508cef643b344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0124" y="1071546"/>
            <a:ext cx="4081875" cy="4786346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929190" y="1500174"/>
            <a:ext cx="36433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Корм, приобретённый в зоомагазине, моя Тома ест в зимнее время, когда нет, свежей травы. Я заливаю 2 чайные ложки корма двумя столовыми ложками теплой воды. Когда корм впитывает воду, ставлю его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 </a:t>
            </a:r>
            <a:r>
              <a:rPr lang="ru-RU" smtClean="0">
                <a:solidFill>
                  <a:srgbClr val="74747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Томой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Кормить черепаху нужно каждый день - 1 раз, лучше в одно и то же время.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4747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 Тома питается растительной пищей, с неохотой ест сухой корм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</TotalTime>
  <Words>654</Words>
  <Application>Microsoft Office PowerPoint</Application>
  <PresentationFormat>Экран (4:3)</PresentationFormat>
  <Paragraphs>41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«Мой домашний питомец – черепаха»</vt:lpstr>
      <vt:lpstr>Цель:исследовать особенности жизни и содержания черепахи в домашних условиях. </vt:lpstr>
      <vt:lpstr>Слайд 3</vt:lpstr>
      <vt:lpstr>Слайд 4</vt:lpstr>
      <vt:lpstr>ВНЕШНИЙ ВИД ЧЕРЕПАХИ</vt:lpstr>
      <vt:lpstr>2.1. К какому роду относится наша черепаха и где она обитает? </vt:lpstr>
      <vt:lpstr>2. Кто это самец или самка? </vt:lpstr>
      <vt:lpstr>Определение возраста черепахи. </vt:lpstr>
      <vt:lpstr>4. Что ест черепаха? </vt:lpstr>
      <vt:lpstr>5. Нужна ли сухопутной черепахе вода? </vt:lpstr>
      <vt:lpstr>6. При какой температуре содержать черепаху? </vt:lpstr>
      <vt:lpstr>ЗАКЛЮЧЕНИЕ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домашний питомец – черепаха»</dc:title>
  <dc:creator>user</dc:creator>
  <cp:lastModifiedBy>user</cp:lastModifiedBy>
  <cp:revision>2</cp:revision>
  <dcterms:created xsi:type="dcterms:W3CDTF">2018-11-15T08:05:48Z</dcterms:created>
  <dcterms:modified xsi:type="dcterms:W3CDTF">2018-11-15T12:06:03Z</dcterms:modified>
</cp:coreProperties>
</file>