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2040B-F071-480C-8155-94828F2FE279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BEC2-BB09-4210-B4FD-88BAF70D26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Памятники архитектуры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27584" y="692696"/>
            <a:ext cx="7428893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Улан-Удэ  много различных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конфессий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Подавляющее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большинство жителей города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исповедуют православное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христианство.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Улан-Удэ имеются представители таких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религиозных течений, как ислам, буддизм,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католичество, различные протестантские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течения,  а также люди,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которые исповедуют исконную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религию бурятов - шаманизм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hp\Desktop\18ff96927a7b4d2ca1500c268f71d8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8964488" cy="4869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1412776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Православные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Picture 7" descr="https://im9.kommersant.ru/Issues.photo/OGONIOK/2016/005/KMO_152035_00060_1_t218_230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9144000" cy="47971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59632" y="148478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Буддисты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Users\hp\Desktop\католи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0119"/>
            <a:ext cx="9144000" cy="507788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112474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Католики 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Users\hp\Desktop\ислам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6284"/>
            <a:ext cx="9144000" cy="48017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1340768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Мусульмане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900igr.net/datas/russkij-jazyk/Bukvy-i-zvuki-russkogo-jazyka/0011-011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Напиши об одном из самых известных сооружений  религиозного характера?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esktop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51256"/>
            <a:ext cx="9144000" cy="37067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3212976"/>
            <a:ext cx="5159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Одигитриевский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собор 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4868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асположен в центре города на берегу р. Уда.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Построен в 1785 году.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Первое каменное здание  в Улан-Удэ.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Композиция собора трехчастная, симметричная,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 внешнему облику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напоминает корабль.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Все объекты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тразпезной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колокольни слиты воедино.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p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7178"/>
            <a:ext cx="9144000" cy="49508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0"/>
            <a:ext cx="69494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Иволгинский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дацан ,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Иволгинский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район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76672"/>
            <a:ext cx="8748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Расположен в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Иволгинском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районе с. Нижняя Иволга. Крупный буддийский комплекс считается центром буддизма России. В 1945 году открыт дацан, был поставлен деревянный дом, которому придали вид дацана, но благодаря верующим  монастырь  разрастался и преображался. Сегодня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Иволгинский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дацан это  100 храмов с необычной архитектурой, институт, оранжерея и одна из главных святынь нетленное  тело ламы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Итыгэлова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5" name="Picture 6" descr="http://horlib.narod.ru/Aninsky_datsan/Image/big/i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4091" y="3933056"/>
            <a:ext cx="2356889" cy="292494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8950" y="620688"/>
            <a:ext cx="867416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Улан-Удэнская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Соборная мечеть – Здание построено 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2008 году. Оно одноэтажное, увенчано куполом.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Ислам проведают многие национальности, такие как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татары, киргизы, уйгуры, афганцы и другие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национальности.Верующие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молятся т соблюдают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традиции.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hp\Desktop\958865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45617"/>
            <a:ext cx="9144000" cy="36123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3140968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Улан-Удэнская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Соборная Мечеть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4991" y="548680"/>
            <a:ext cx="878900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Был открыт в  2004 году. Двухэтажное здание, внутри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помещения установлена самая большая  статуя  Будды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Шакьямуни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А  также был поставлен  Колокол Четырех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Печатей, 8 буддийских ступ, с центра  открывается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красивый  вид на город и реку Селенгу.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 descr="C:\Users\hp\Desktop\108204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68960"/>
            <a:ext cx="7776864" cy="378904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95736" y="2636912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Ринпоче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Багша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, дацан на Лысой горе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7984" y="692696"/>
            <a:ext cx="870860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один из красивых храмов в Улан-Удэ. Храм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трехполый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состоит: главный  престол, северный предел и южный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предел. Находится в центре города, изначально был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деревянным кладбищем  Троицкая церковь.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hp\Desktop\93995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9144000" cy="38164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2276872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Свято-Троицкий храм 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Какой религиозный состав преобладает в населенном пункте? </a:t>
            </a:r>
            <a:endParaRPr lang="ru-RU" sz="4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315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Памятники архитектуры</vt:lpstr>
      <vt:lpstr>Напиши об одном из самых известных сооружений  религиозного характера? </vt:lpstr>
      <vt:lpstr>Слайд 3</vt:lpstr>
      <vt:lpstr>Слайд 4</vt:lpstr>
      <vt:lpstr>Слайд 5</vt:lpstr>
      <vt:lpstr>Слайд 6</vt:lpstr>
      <vt:lpstr>Слайд 7</vt:lpstr>
      <vt:lpstr>Слайд 8</vt:lpstr>
      <vt:lpstr>Какой религиозный состав преобладает в населенном пункте? 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</dc:title>
  <dc:creator>hp</dc:creator>
  <cp:lastModifiedBy>user</cp:lastModifiedBy>
  <cp:revision>9</cp:revision>
  <dcterms:created xsi:type="dcterms:W3CDTF">2018-07-19T14:22:51Z</dcterms:created>
  <dcterms:modified xsi:type="dcterms:W3CDTF">2020-03-16T08:09:04Z</dcterms:modified>
</cp:coreProperties>
</file>