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85" r:id="rId3"/>
    <p:sldId id="258" r:id="rId4"/>
    <p:sldId id="259" r:id="rId5"/>
    <p:sldId id="273" r:id="rId6"/>
    <p:sldId id="27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34411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65" autoAdjust="0"/>
    <p:restoredTop sz="94660"/>
  </p:normalViewPr>
  <p:slideViewPr>
    <p:cSldViewPr>
      <p:cViewPr varScale="1">
        <p:scale>
          <a:sx n="64" d="100"/>
          <a:sy n="64" d="100"/>
        </p:scale>
        <p:origin x="-15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0B0D9-A1D9-4C1C-86D7-FE9E1D56B3FE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B10FD2-5A4C-41DC-A047-FF468AB965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10FD2-5A4C-41DC-A047-FF468AB965F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911B-DC11-4C35-AD17-5870B7C84B15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A121-19D5-42CD-BA66-8C8628725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3243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911B-DC11-4C35-AD17-5870B7C84B15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A121-19D5-42CD-BA66-8C8628725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3367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911B-DC11-4C35-AD17-5870B7C84B15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A121-19D5-42CD-BA66-8C8628725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1905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911B-DC11-4C35-AD17-5870B7C84B15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A121-19D5-42CD-BA66-8C8628725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4770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911B-DC11-4C35-AD17-5870B7C84B15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A121-19D5-42CD-BA66-8C8628725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917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911B-DC11-4C35-AD17-5870B7C84B15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A121-19D5-42CD-BA66-8C8628725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0590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911B-DC11-4C35-AD17-5870B7C84B15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A121-19D5-42CD-BA66-8C8628725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794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911B-DC11-4C35-AD17-5870B7C84B15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A121-19D5-42CD-BA66-8C8628725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1915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911B-DC11-4C35-AD17-5870B7C84B15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A121-19D5-42CD-BA66-8C8628725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0204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911B-DC11-4C35-AD17-5870B7C84B15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A121-19D5-42CD-BA66-8C8628725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7542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F911B-DC11-4C35-AD17-5870B7C84B15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1A121-19D5-42CD-BA66-8C8628725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7101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F911B-DC11-4C35-AD17-5870B7C84B15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1A121-19D5-42CD-BA66-8C86287256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9162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Pictures\&#1087;&#1091;&#1096;&#1082;&#1080;&#1085;\&#1040;.%20&#1057;.%20&#1055;&#1091;&#1096;&#1082;&#1080;&#1085;%20%20%20&#1059;%20&#1051;&#1091;&#1082;&#1086;&#1084;&#1086;&#1088;&#1100;&#1103;%20&#1076;&#1091;&#1073;%20&#1079;&#1077;&#1083;&#1077;&#1085;&#1099;&#1081;%20(192%20%20kbps).mp3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slide" Target="slide6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2700" y="24753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1827842"/>
            <a:ext cx="594259" cy="13169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7147" y="1880577"/>
            <a:ext cx="662337" cy="12606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5280" y="1751308"/>
            <a:ext cx="701988" cy="13518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9300" y="1786175"/>
            <a:ext cx="597259" cy="13169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3822" y="1786892"/>
            <a:ext cx="707357" cy="13463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1808317"/>
            <a:ext cx="681869" cy="133646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85104" y="3103114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Пушкина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14485" y="4178697"/>
            <a:ext cx="399001" cy="88422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13072" y="4178697"/>
            <a:ext cx="487840" cy="87388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4057" y="4178698"/>
            <a:ext cx="435427" cy="88422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9554" y="4178697"/>
            <a:ext cx="440006" cy="88422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68253" y="4178697"/>
            <a:ext cx="449674" cy="88136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40631" y="4178698"/>
            <a:ext cx="481526" cy="87388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01179" y="4178697"/>
            <a:ext cx="401851" cy="88422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8515" y="4178697"/>
            <a:ext cx="459529" cy="88422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785104" y="5216703"/>
            <a:ext cx="3559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Автор: </a:t>
            </a:r>
            <a:r>
              <a:rPr lang="ru-RU" sz="1200" b="1" dirty="0" err="1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Артёмова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Елена Геннадьевна, учитель русского языка и литературы МБОУ «Гаванская ООШ».</a:t>
            </a:r>
            <a:endParaRPr lang="ru-RU" sz="12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665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2700" y="24753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0232" y="1142984"/>
            <a:ext cx="507209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3300"/>
                </a:solidFill>
                <a:latin typeface="Monotype Corsiva" pitchFamily="66" charset="0"/>
              </a:rPr>
              <a:t>Дорогие ребята!</a:t>
            </a:r>
          </a:p>
          <a:p>
            <a:pPr algn="ctr"/>
            <a:r>
              <a:rPr lang="ru-RU" sz="2000" b="1" dirty="0" smtClean="0">
                <a:solidFill>
                  <a:srgbClr val="CC3300"/>
                </a:solidFill>
                <a:latin typeface="Monotype Corsiva" pitchFamily="66" charset="0"/>
              </a:rPr>
              <a:t>Вам необходимо выбрать сначала категорию, а затем количество баллов, которые вы хотели  бы набрать (от одного до пяти) , кликнуть на цифру, прочесть вопрос и дать свой ответ . После этого нужно кликнуть на текст вопроса и  дождаться правильного ответа. Если ответ верный, вы можете перейти к следующему вопросу в любой категории. Если же нет – передайте право выбора другому участнику. Чтобы вернуться к заданиям, кликните на значок</a:t>
            </a:r>
            <a:endParaRPr lang="ru-RU" sz="2000" b="1" dirty="0">
              <a:solidFill>
                <a:srgbClr val="CC3300"/>
              </a:solidFill>
              <a:latin typeface="Monotype Corsiva" pitchFamily="66" charset="0"/>
            </a:endParaRP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4429124" y="4572008"/>
            <a:ext cx="285752" cy="357190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4929198"/>
            <a:ext cx="40719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C3300"/>
                </a:solidFill>
                <a:latin typeface="Monotype Corsiva" pitchFamily="66" charset="0"/>
              </a:rPr>
              <a:t>Побеждает игрок , набравший наибольшее количество баллов.</a:t>
            </a:r>
          </a:p>
          <a:p>
            <a:pPr algn="ctr"/>
            <a:r>
              <a:rPr lang="ru-RU" sz="2000" b="1" dirty="0" smtClean="0">
                <a:solidFill>
                  <a:srgbClr val="CC3300"/>
                </a:solidFill>
                <a:latin typeface="Monotype Corsiva" pitchFamily="66" charset="0"/>
              </a:rPr>
              <a:t>Желаю успеха!</a:t>
            </a:r>
            <a:endParaRPr lang="ru-RU" sz="2000" b="1" dirty="0">
              <a:solidFill>
                <a:srgbClr val="CC33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А. С. Пушкин   У Лукоморья дуб зеленый (192  kbp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Рисунок 4" descr="s60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4500" y="119062"/>
            <a:ext cx="5715000" cy="6619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17131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9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99018957"/>
              </p:ext>
            </p:extLst>
          </p:nvPr>
        </p:nvGraphicFramePr>
        <p:xfrm>
          <a:off x="611560" y="548680"/>
          <a:ext cx="7992890" cy="576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2248"/>
                <a:gridCol w="1152128"/>
                <a:gridCol w="1219006"/>
                <a:gridCol w="1085250"/>
                <a:gridCol w="1152128"/>
                <a:gridCol w="1152130"/>
              </a:tblGrid>
              <a:tr h="14401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11560" y="548680"/>
            <a:ext cx="2232248" cy="1440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018735"/>
            <a:ext cx="2232248" cy="1440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3474042"/>
            <a:ext cx="2232248" cy="1440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4945831"/>
            <a:ext cx="2232248" cy="14401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favIma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571480"/>
            <a:ext cx="1187412" cy="1357322"/>
          </a:xfrm>
          <a:prstGeom prst="rect">
            <a:avLst/>
          </a:prstGeom>
        </p:spPr>
      </p:pic>
      <p:pic>
        <p:nvPicPr>
          <p:cNvPr id="10" name="Рисунок 9" descr="favIma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642918"/>
            <a:ext cx="1187412" cy="1357322"/>
          </a:xfrm>
          <a:prstGeom prst="rect">
            <a:avLst/>
          </a:prstGeom>
        </p:spPr>
      </p:pic>
      <p:pic>
        <p:nvPicPr>
          <p:cNvPr id="11" name="Рисунок 10" descr="favIma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642918"/>
            <a:ext cx="1187412" cy="1357322"/>
          </a:xfrm>
          <a:prstGeom prst="rect">
            <a:avLst/>
          </a:prstGeom>
        </p:spPr>
      </p:pic>
      <p:pic>
        <p:nvPicPr>
          <p:cNvPr id="12" name="Рисунок 11" descr="favIma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642918"/>
            <a:ext cx="1187412" cy="1357322"/>
          </a:xfrm>
          <a:prstGeom prst="rect">
            <a:avLst/>
          </a:prstGeom>
        </p:spPr>
      </p:pic>
      <p:pic>
        <p:nvPicPr>
          <p:cNvPr id="13" name="Рисунок 12" descr="favIma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642918"/>
            <a:ext cx="1187412" cy="1357322"/>
          </a:xfrm>
          <a:prstGeom prst="rect">
            <a:avLst/>
          </a:prstGeom>
        </p:spPr>
      </p:pic>
      <p:pic>
        <p:nvPicPr>
          <p:cNvPr id="14" name="Рисунок 13" descr="hello_html_mad27aa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2711315" y="2217851"/>
            <a:ext cx="1411527" cy="976306"/>
          </a:xfrm>
          <a:prstGeom prst="rect">
            <a:avLst/>
          </a:prstGeom>
        </p:spPr>
      </p:pic>
      <p:pic>
        <p:nvPicPr>
          <p:cNvPr id="15" name="Рисунок 14" descr="hello_html_mad27aa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3925761" y="2217851"/>
            <a:ext cx="1411527" cy="976306"/>
          </a:xfrm>
          <a:prstGeom prst="rect">
            <a:avLst/>
          </a:prstGeom>
        </p:spPr>
      </p:pic>
      <p:pic>
        <p:nvPicPr>
          <p:cNvPr id="16" name="Рисунок 15" descr="hello_html_mad27aa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068769" y="2217851"/>
            <a:ext cx="1411527" cy="976306"/>
          </a:xfrm>
          <a:prstGeom prst="rect">
            <a:avLst/>
          </a:prstGeom>
        </p:spPr>
      </p:pic>
      <p:pic>
        <p:nvPicPr>
          <p:cNvPr id="17" name="Рисунок 16" descr="hello_html_mad27aa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6140340" y="2217851"/>
            <a:ext cx="1411527" cy="976306"/>
          </a:xfrm>
          <a:prstGeom prst="rect">
            <a:avLst/>
          </a:prstGeom>
        </p:spPr>
      </p:pic>
      <p:pic>
        <p:nvPicPr>
          <p:cNvPr id="18" name="Рисунок 17" descr="hello_html_mad27aa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7354786" y="2217851"/>
            <a:ext cx="1411527" cy="976306"/>
          </a:xfrm>
          <a:prstGeom prst="rect">
            <a:avLst/>
          </a:prstGeom>
        </p:spPr>
      </p:pic>
      <p:pic>
        <p:nvPicPr>
          <p:cNvPr id="19" name="Рисунок 18" descr="500x500.485c88e79e33a5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3500438"/>
            <a:ext cx="985831" cy="1273683"/>
          </a:xfrm>
          <a:prstGeom prst="rect">
            <a:avLst/>
          </a:prstGeom>
        </p:spPr>
      </p:pic>
      <p:pic>
        <p:nvPicPr>
          <p:cNvPr id="20" name="Рисунок 19" descr="500x500.485c88e79e33a5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3500438"/>
            <a:ext cx="985831" cy="1273683"/>
          </a:xfrm>
          <a:prstGeom prst="rect">
            <a:avLst/>
          </a:prstGeom>
        </p:spPr>
      </p:pic>
      <p:pic>
        <p:nvPicPr>
          <p:cNvPr id="21" name="Рисунок 20" descr="500x500.485c88e79e33a5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80" y="3500438"/>
            <a:ext cx="985831" cy="1273683"/>
          </a:xfrm>
          <a:prstGeom prst="rect">
            <a:avLst/>
          </a:prstGeom>
        </p:spPr>
      </p:pic>
      <p:pic>
        <p:nvPicPr>
          <p:cNvPr id="22" name="Рисунок 21" descr="500x500.485c88e79e33a5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3500438"/>
            <a:ext cx="985831" cy="1273683"/>
          </a:xfrm>
          <a:prstGeom prst="rect">
            <a:avLst/>
          </a:prstGeom>
        </p:spPr>
      </p:pic>
      <p:pic>
        <p:nvPicPr>
          <p:cNvPr id="23" name="Рисунок 22" descr="500x500.485c88e79e33a5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00958" y="3500438"/>
            <a:ext cx="985831" cy="1273683"/>
          </a:xfrm>
          <a:prstGeom prst="rect">
            <a:avLst/>
          </a:prstGeom>
        </p:spPr>
      </p:pic>
      <p:pic>
        <p:nvPicPr>
          <p:cNvPr id="24" name="Рисунок 23" descr="дуб-бочонка-461957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4929198"/>
            <a:ext cx="990600" cy="1371600"/>
          </a:xfrm>
          <a:prstGeom prst="rect">
            <a:avLst/>
          </a:prstGeom>
        </p:spPr>
      </p:pic>
      <p:pic>
        <p:nvPicPr>
          <p:cNvPr id="25" name="Рисунок 24" descr="дуб-бочонка-461957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71934" y="4929198"/>
            <a:ext cx="990600" cy="1371600"/>
          </a:xfrm>
          <a:prstGeom prst="rect">
            <a:avLst/>
          </a:prstGeom>
        </p:spPr>
      </p:pic>
      <p:pic>
        <p:nvPicPr>
          <p:cNvPr id="26" name="Рисунок 25" descr="дуб-бочонка-461957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86380" y="4929198"/>
            <a:ext cx="990600" cy="1371600"/>
          </a:xfrm>
          <a:prstGeom prst="rect">
            <a:avLst/>
          </a:prstGeom>
        </p:spPr>
      </p:pic>
      <p:pic>
        <p:nvPicPr>
          <p:cNvPr id="27" name="Рисунок 26" descr="дуб-бочонка-461957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7950" y="4929198"/>
            <a:ext cx="990600" cy="1371600"/>
          </a:xfrm>
          <a:prstGeom prst="rect">
            <a:avLst/>
          </a:prstGeom>
        </p:spPr>
      </p:pic>
      <p:pic>
        <p:nvPicPr>
          <p:cNvPr id="28" name="Рисунок 27" descr="дуб-бочонка-461957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00958" y="4929198"/>
            <a:ext cx="990600" cy="1371600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571472" y="857232"/>
            <a:ext cx="225093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Сказка о золотом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петушке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42910" y="2357430"/>
            <a:ext cx="213712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Сказка о рыбаке 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и рыбке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71472" y="3643314"/>
            <a:ext cx="225093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Сказка о мёртвой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царевне и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о семи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богатырях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57224" y="5286388"/>
            <a:ext cx="176202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Сказка о царе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2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Салтане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143240" y="85723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CC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sldjump"/>
              </a:rPr>
              <a:t>1</a:t>
            </a:r>
            <a:endParaRPr lang="ru-RU" sz="5400" b="1" cap="none" spc="50" dirty="0">
              <a:ln w="11430"/>
              <a:solidFill>
                <a:srgbClr val="CC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143240" y="2357430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143240" y="371475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143240" y="5143512"/>
            <a:ext cx="5421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286248" y="3714752"/>
            <a:ext cx="542135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286248" y="2357430"/>
            <a:ext cx="542135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357686" y="857232"/>
            <a:ext cx="542135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286248" y="5143512"/>
            <a:ext cx="542135" cy="9286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500694" y="235743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572132" y="85723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500694" y="371475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500694" y="514351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235743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643702" y="85723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572264" y="371475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572264" y="514351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858148" y="85723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715272" y="235743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715272" y="371475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715272" y="514351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" action="ppaction://noaction"/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818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00166" y="1785926"/>
            <a:ext cx="61436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Продолжи:</a:t>
            </a:r>
          </a:p>
          <a:p>
            <a:pPr algn="ctr"/>
            <a:endParaRPr lang="ru-RU" sz="3200" b="1" dirty="0" smtClean="0">
              <a:solidFill>
                <a:srgbClr val="34411B"/>
              </a:solidFill>
              <a:latin typeface="Monotype Corsiva" pitchFamily="66" charset="0"/>
            </a:endParaRPr>
          </a:p>
          <a:p>
            <a:pPr algn="ctr"/>
            <a:r>
              <a:rPr lang="ru-RU" sz="3200" b="1" dirty="0" smtClean="0">
                <a:solidFill>
                  <a:srgbClr val="34411B"/>
                </a:solidFill>
                <a:latin typeface="Monotype Corsiva" pitchFamily="66" charset="0"/>
              </a:rPr>
              <a:t>Негде, в тридевятом царстве,</a:t>
            </a:r>
          </a:p>
          <a:p>
            <a:pPr algn="ctr"/>
            <a:r>
              <a:rPr lang="ru-RU" sz="3200" b="1" dirty="0" smtClean="0">
                <a:solidFill>
                  <a:srgbClr val="34411B"/>
                </a:solidFill>
                <a:latin typeface="Monotype Corsiva" pitchFamily="66" charset="0"/>
              </a:rPr>
              <a:t> в тридесятом государстве, </a:t>
            </a:r>
          </a:p>
          <a:p>
            <a:pPr algn="ctr"/>
            <a:r>
              <a:rPr lang="ru-RU" sz="3200" b="1" dirty="0" smtClean="0">
                <a:solidFill>
                  <a:srgbClr val="34411B"/>
                </a:solidFill>
                <a:latin typeface="Monotype Corsiva" pitchFamily="66" charset="0"/>
              </a:rPr>
              <a:t>Жил – был славный царь …</a:t>
            </a:r>
            <a:endParaRPr lang="ru-RU" sz="3200" b="1" dirty="0">
              <a:solidFill>
                <a:srgbClr val="34411B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_56cad49b6d26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5918" y="1071546"/>
            <a:ext cx="5252196" cy="4908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asset-148061698584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2976" y="4143380"/>
            <a:ext cx="6591871" cy="18478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28992" y="4357694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C00000"/>
                </a:solidFill>
                <a:latin typeface="Monotype Corsiva" pitchFamily="66" charset="0"/>
              </a:rPr>
              <a:t>Дадон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8" name="Управляющая кнопка: домой 7">
            <a:hlinkClick r:id="rId6" action="ppaction://hlinksldjump" highlightClick="1"/>
          </p:cNvPr>
          <p:cNvSpPr/>
          <p:nvPr/>
        </p:nvSpPr>
        <p:spPr>
          <a:xfrm>
            <a:off x="785786" y="2928934"/>
            <a:ext cx="642942" cy="714380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14546" y="1857364"/>
            <a:ext cx="45720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34411B"/>
                </a:solidFill>
                <a:latin typeface="Monotype Corsiva" pitchFamily="66" charset="0"/>
              </a:rPr>
              <a:t>Кто сделал царю волшебный </a:t>
            </a:r>
          </a:p>
          <a:p>
            <a:pPr algn="ctr"/>
            <a:r>
              <a:rPr lang="ru-RU" sz="3200" b="1" dirty="0" smtClean="0">
                <a:solidFill>
                  <a:srgbClr val="34411B"/>
                </a:solidFill>
                <a:latin typeface="Monotype Corsiva" pitchFamily="66" charset="0"/>
              </a:rPr>
              <a:t>подарок  , благодаря которому армия смогла вовремя отражать нападения врагов?</a:t>
            </a:r>
            <a:endParaRPr lang="ru-RU" sz="3200" b="1" dirty="0">
              <a:solidFill>
                <a:srgbClr val="34411B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0020-005-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1000108"/>
            <a:ext cx="4786346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asset-148061698584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166" y="4000504"/>
            <a:ext cx="6354031" cy="17811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868" y="4214818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Звездочёт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7" name="Управляющая кнопка: домой 6">
            <a:hlinkClick r:id="rId5" action="ppaction://hlinksldjump" highlightClick="1"/>
          </p:cNvPr>
          <p:cNvSpPr/>
          <p:nvPr/>
        </p:nvSpPr>
        <p:spPr>
          <a:xfrm>
            <a:off x="785786" y="2928934"/>
            <a:ext cx="642942" cy="714380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191</Words>
  <Application>Microsoft Office PowerPoint</Application>
  <PresentationFormat>Экран (4:3)</PresentationFormat>
  <Paragraphs>45</Paragraphs>
  <Slides>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51</cp:revision>
  <dcterms:created xsi:type="dcterms:W3CDTF">2020-08-07T00:41:30Z</dcterms:created>
  <dcterms:modified xsi:type="dcterms:W3CDTF">2020-08-23T16:56:52Z</dcterms:modified>
</cp:coreProperties>
</file>