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70" r:id="rId5"/>
    <p:sldId id="271" r:id="rId6"/>
    <p:sldId id="273" r:id="rId7"/>
    <p:sldId id="272" r:id="rId8"/>
    <p:sldId id="274" r:id="rId9"/>
    <p:sldId id="275" r:id="rId10"/>
    <p:sldId id="276" r:id="rId11"/>
    <p:sldId id="263" r:id="rId12"/>
    <p:sldId id="266" r:id="rId13"/>
    <p:sldId id="267" r:id="rId14"/>
    <p:sldId id="268" r:id="rId15"/>
    <p:sldId id="269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2E150-DB92-4CA6-BF53-DD622CFD28AE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41133-E303-4FE2-A8D5-D2A0A3CE4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39E74-E157-42F8-9FDE-9C83B62F611A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1C4F-4EBC-42D8-A6CC-24667FA2A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C7D3-CD76-4F41-9DAF-1EB4911C144F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1B218-FAE7-4C88-B000-A19DDEDF1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62DDB-09F8-41BF-9939-A597997E2C49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4A02E-818F-4018-A5D3-EB1C895D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60181-6A69-4F27-AE00-B0F35C93FD84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D83BF-F4DF-44F7-BE3D-3E7ED88DF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A3066-E645-41BA-BEB8-D3D6FDDDEDCD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7E495-E593-4AA8-B69C-35460B9BD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913E0-5428-458D-89F4-C71BE3CDF669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3EB0C-2D51-4B61-B19C-EFE897D79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AF375-06FE-40F0-AD99-2E1141E1D419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533D0-0B7B-4521-B976-974FEE737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9B555-04D4-4713-8725-5C98B6947249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94EEC-C93C-4DA1-AA0A-BFD03A59A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B64FB-1037-4FCD-9E22-7E71774C1B7C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11FAF-036E-4E98-AD7D-1DC16AD95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F284C-7853-4758-BCAB-00A00D8900E4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4BAD-76BE-419A-BB36-563293A7F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6E8D58-0D78-4DAE-A2FE-D32A7021E00C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FF6016-CFC3-4C68-B976-ADA030FB3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9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142875" y="142875"/>
            <a:ext cx="90011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50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5500" b="1">
                <a:latin typeface="Times New Roman" pitchFamily="18" charset="0"/>
                <a:cs typeface="Times New Roman" pitchFamily="18" charset="0"/>
              </a:rPr>
              <a:t>ЛЭПБУК </a:t>
            </a:r>
          </a:p>
          <a:p>
            <a:r>
              <a:rPr lang="ru-RU" sz="5500">
                <a:latin typeface="Times New Roman" pitchFamily="18" charset="0"/>
                <a:cs typeface="Times New Roman" pitchFamily="18" charset="0"/>
              </a:rPr>
              <a:t>«Не играй дружок, с  огнём»</a:t>
            </a:r>
          </a:p>
        </p:txBody>
      </p:sp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0" y="3573463"/>
            <a:ext cx="9144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>
                <a:latin typeface="Times New Roman" pitchFamily="18" charset="0"/>
                <a:cs typeface="Times New Roman" pitchFamily="18" charset="0"/>
              </a:rPr>
              <a:t>Презентацию приготовила:</a:t>
            </a:r>
          </a:p>
          <a:p>
            <a:pPr algn="ctr"/>
            <a:r>
              <a:rPr lang="ru-RU" sz="3000">
                <a:latin typeface="Times New Roman" pitchFamily="18" charset="0"/>
                <a:cs typeface="Times New Roman" pitchFamily="18" charset="0"/>
              </a:rPr>
              <a:t> воспитатель 1 кв. категории </a:t>
            </a:r>
          </a:p>
          <a:p>
            <a:pPr algn="ctr"/>
            <a:r>
              <a:rPr lang="ru-RU" sz="3000">
                <a:latin typeface="Times New Roman" pitchFamily="18" charset="0"/>
                <a:cs typeface="Times New Roman" pitchFamily="18" charset="0"/>
              </a:rPr>
              <a:t>Ганина Наталья Вячеславовна </a:t>
            </a:r>
          </a:p>
          <a:p>
            <a:pPr algn="ctr"/>
            <a:r>
              <a:rPr lang="ru-RU" sz="3000">
                <a:latin typeface="Times New Roman" pitchFamily="18" charset="0"/>
                <a:cs typeface="Times New Roman" pitchFamily="18" charset="0"/>
              </a:rPr>
              <a:t>МДАУО №83 «Искорка» </a:t>
            </a:r>
          </a:p>
          <a:p>
            <a:pPr algn="ctr"/>
            <a:endParaRPr lang="ru-RU" sz="30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300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 descr="C:\Users\Я- жора\Desktop\презинтация\2IERHWCJu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0175" y="142875"/>
            <a:ext cx="39338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 descr="C:\Users\Я- жора\Desktop\презинтация\_SYu6CfNIZ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1438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C:\Users\Я- жора\Desktop\презинтация\35gvD1HMU-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4143375"/>
            <a:ext cx="350043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195513" y="407670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ЗАГАДКИ по теме</a:t>
            </a:r>
          </a:p>
        </p:txBody>
      </p:sp>
      <p:pic>
        <p:nvPicPr>
          <p:cNvPr id="8196" name="Picture 4" descr="http://img1.liveinternet.ru/images/attach/c/0/51/879/51879478_hhhPamKotZHivTema_Pozharniki_Obsch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33375"/>
            <a:ext cx="66579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88" y="0"/>
            <a:ext cx="9196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250825" y="260350"/>
            <a:ext cx="4572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Шипит и злится,</a:t>
            </a:r>
            <a:br>
              <a:rPr lang="ru-RU" sz="2000"/>
            </a:br>
            <a:r>
              <a:rPr lang="ru-RU" sz="2000"/>
              <a:t>Воды боится,</a:t>
            </a:r>
            <a:br>
              <a:rPr lang="ru-RU" sz="2000"/>
            </a:br>
            <a:r>
              <a:rPr lang="ru-RU" sz="2000"/>
              <a:t>С языком, а не лает,</a:t>
            </a:r>
            <a:br>
              <a:rPr lang="ru-RU" sz="2000"/>
            </a:br>
            <a:r>
              <a:rPr lang="ru-RU" sz="2000"/>
              <a:t>Без зубов, а кусает  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33375"/>
            <a:ext cx="18764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5076825" y="620713"/>
            <a:ext cx="3816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Что дотронувшись едва,</a:t>
            </a:r>
            <a:br>
              <a:rPr lang="ru-RU" sz="2000"/>
            </a:br>
            <a:r>
              <a:rPr lang="ru-RU" sz="2000"/>
              <a:t>Превращает в дым дрова?</a:t>
            </a:r>
          </a:p>
        </p:txBody>
      </p:sp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3995738" y="3357563"/>
            <a:ext cx="2717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Без рук, без ног</a:t>
            </a:r>
            <a:br>
              <a:rPr lang="ru-RU" sz="2000"/>
            </a:br>
            <a:r>
              <a:rPr lang="ru-RU" sz="2000"/>
              <a:t>К небу ползёт </a:t>
            </a:r>
          </a:p>
        </p:txBody>
      </p:sp>
      <p:pic>
        <p:nvPicPr>
          <p:cNvPr id="11269" name="Picture 5" descr="http://i30.ltalk.ru/17/5/80517/96/2142696/1222600568_byaki2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781300"/>
            <a:ext cx="3382962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Прямоугольник 8"/>
          <p:cNvSpPr>
            <a:spLocks noChangeArrowheads="1"/>
          </p:cNvSpPr>
          <p:nvPr/>
        </p:nvSpPr>
        <p:spPr bwMode="auto">
          <a:xfrm>
            <a:off x="1835150" y="5589588"/>
            <a:ext cx="2736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 окошка я сижу.</a:t>
            </a:r>
            <a:br>
              <a:rPr lang="ru-RU"/>
            </a:br>
            <a:r>
              <a:rPr lang="ru-RU"/>
              <a:t>На весь мир в него гляжу</a:t>
            </a:r>
          </a:p>
        </p:txBody>
      </p:sp>
      <p:pic>
        <p:nvPicPr>
          <p:cNvPr id="11271" name="Picture 7" descr="http://digestweb.ru/uploads/posted/id_12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4149725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0"/>
            <a:ext cx="91932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468313" y="69215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То назад, то вперед</a:t>
            </a:r>
            <a:br>
              <a:rPr lang="ru-RU"/>
            </a:br>
            <a:r>
              <a:rPr lang="ru-RU"/>
              <a:t>Ходит - бродит пароход.</a:t>
            </a:r>
            <a:br>
              <a:rPr lang="ru-RU"/>
            </a:br>
            <a:r>
              <a:rPr lang="ru-RU"/>
              <a:t>Остановишь - горе,</a:t>
            </a:r>
            <a:br>
              <a:rPr lang="ru-RU"/>
            </a:br>
            <a:r>
              <a:rPr lang="ru-RU"/>
              <a:t>Продырявит море. </a:t>
            </a: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3563938" y="4508500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/>
              <a:t> На столе в колпаке,</a:t>
            </a:r>
            <a:br>
              <a:rPr lang="ru-RU"/>
            </a:br>
            <a:r>
              <a:rPr lang="ru-RU"/>
              <a:t>Да в стеклянном пузырьке,</a:t>
            </a:r>
            <a:br>
              <a:rPr lang="ru-RU"/>
            </a:br>
            <a:r>
              <a:rPr lang="ru-RU"/>
              <a:t>Поселился дружок - </a:t>
            </a:r>
            <a:br>
              <a:rPr lang="ru-RU"/>
            </a:br>
            <a:r>
              <a:rPr lang="ru-RU"/>
              <a:t>Развесёлый огонёк. </a:t>
            </a:r>
            <a:r>
              <a:rPr lang="ru-RU" i="1"/>
              <a:t>(настольная лампа)</a:t>
            </a:r>
            <a:endParaRPr lang="ru-RU"/>
          </a:p>
          <a:p>
            <a:pPr fontAlgn="t"/>
            <a:r>
              <a:rPr lang="ru-RU"/>
              <a:t> 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573463"/>
            <a:ext cx="18764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88" y="0"/>
            <a:ext cx="9196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323850" y="404813"/>
            <a:ext cx="83518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Знаете ли вы пословицы и поговорки, связанные с </a:t>
            </a:r>
            <a:r>
              <a:rPr lang="ru-RU" sz="3600" b="1"/>
              <a:t>пожаром</a:t>
            </a:r>
            <a:r>
              <a:rPr lang="ru-RU" sz="3600"/>
              <a:t>?</a:t>
            </a: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95288" y="1341438"/>
            <a:ext cx="6624637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1.Дорого при пожаре и ведро воды.</a:t>
            </a:r>
          </a:p>
          <a:p>
            <a:r>
              <a:rPr lang="ru-RU"/>
              <a:t>2.И малая искра сжигает города.</a:t>
            </a:r>
          </a:p>
          <a:p>
            <a:r>
              <a:rPr lang="ru-RU"/>
              <a:t>3.Каждый человек загодя думает о пожаре.</a:t>
            </a:r>
          </a:p>
          <a:p>
            <a:r>
              <a:rPr lang="ru-RU"/>
              <a:t>4.Лучше костёр маленький, чем пожар большой.</a:t>
            </a:r>
          </a:p>
          <a:p>
            <a:r>
              <a:rPr lang="ru-RU"/>
              <a:t>5.Один на пожаре не боец.</a:t>
            </a:r>
          </a:p>
          <a:p>
            <a:r>
              <a:rPr lang="ru-RU"/>
              <a:t>6.Пламя - это благо и жизнь, если не забыть потушить его вовремя.</a:t>
            </a:r>
          </a:p>
          <a:p>
            <a:r>
              <a:rPr lang="ru-RU"/>
              <a:t>7.С огнем воюют, а без огня горюют.</a:t>
            </a:r>
          </a:p>
          <a:p>
            <a:r>
              <a:rPr lang="ru-RU"/>
              <a:t>8.От искр пожар рождается.</a:t>
            </a:r>
          </a:p>
          <a:p>
            <a:r>
              <a:rPr lang="ru-RU"/>
              <a:t>9.Не шути с огнем - можешь сгореть.</a:t>
            </a:r>
          </a:p>
          <a:p>
            <a:r>
              <a:rPr lang="ru-RU"/>
              <a:t>10.Спички не тронь - в них огонь.</a:t>
            </a:r>
          </a:p>
          <a:p>
            <a:r>
              <a:rPr lang="ru-RU"/>
              <a:t>11.Не имей привычки носить в кармане спички.</a:t>
            </a:r>
          </a:p>
          <a:p>
            <a:r>
              <a:rPr lang="ru-RU"/>
              <a:t>12.Жжется печь, ее не тронь, потому что в ней - огонь.</a:t>
            </a:r>
          </a:p>
          <a:p>
            <a:r>
              <a:rPr lang="ru-RU"/>
              <a:t>13.Маленькая спичка сжигает большой лес.</a:t>
            </a:r>
          </a:p>
          <a:p>
            <a:r>
              <a:rPr lang="ru-RU"/>
              <a:t>14.Спичка - невеличка. Огонь - великан.</a:t>
            </a:r>
          </a:p>
          <a:p>
            <a:r>
              <a:rPr lang="ru-RU"/>
              <a:t>15.Все прошло, как огнем сожгло.</a:t>
            </a:r>
          </a:p>
          <a:p>
            <a:r>
              <a:rPr lang="ru-RU"/>
              <a:t>16.В избе искра проказлива.</a:t>
            </a:r>
          </a:p>
          <a:p>
            <a:r>
              <a:rPr lang="ru-RU"/>
              <a:t>17.Водой пожар тушат, а умом - предотвратят.</a:t>
            </a:r>
          </a:p>
          <a:p>
            <a:r>
              <a:rPr lang="ru-RU"/>
              <a:t>18.В руках спичка была, да изба сплыла.</a:t>
            </a:r>
          </a:p>
          <a:p>
            <a:pPr fontAlgn="t"/>
            <a:r>
              <a:rPr lang="ru-RU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0"/>
            <a:ext cx="919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95288" y="785813"/>
            <a:ext cx="4572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Всем, друзья, вы расскажите,</a:t>
            </a:r>
            <a:br>
              <a:rPr lang="ru-RU" sz="4400"/>
            </a:br>
            <a:r>
              <a:rPr lang="ru-RU" sz="4400"/>
              <a:t>Чем пожарные живут.</a:t>
            </a:r>
            <a:br>
              <a:rPr lang="ru-RU" sz="4400"/>
            </a:br>
            <a:r>
              <a:rPr lang="ru-RU" sz="4400"/>
              <a:t>Они днем и ночью тоже</a:t>
            </a:r>
            <a:br>
              <a:rPr lang="ru-RU" sz="4400"/>
            </a:br>
            <a:r>
              <a:rPr lang="ru-RU" sz="4400"/>
              <a:t>Ваши жизни берегут.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836613"/>
            <a:ext cx="394017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913" y="0"/>
            <a:ext cx="9267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0" y="2214563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Times New Roman" pitchFamily="18" charset="0"/>
                <a:cs typeface="Times New Roman" pitchFamily="18" charset="0"/>
              </a:rPr>
              <a:t>Желаем</a:t>
            </a:r>
          </a:p>
          <a:p>
            <a:pPr algn="ctr"/>
            <a:r>
              <a:rPr lang="ru-RU" sz="6000" b="1">
                <a:latin typeface="Times New Roman" pitchFamily="18" charset="0"/>
                <a:cs typeface="Times New Roman" pitchFamily="18" charset="0"/>
              </a:rPr>
              <a:t>приятного просмотра!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828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Ребята, вы знаете, сегодня нам принесли письмо. На конверте написано: «Детям от Хрюши и Степашки» Послушай те, что они пишут.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рямоугольник 5"/>
          <p:cNvSpPr>
            <a:spLocks noChangeArrowheads="1"/>
          </p:cNvSpPr>
          <p:nvPr/>
        </p:nvSpPr>
        <p:spPr bwMode="auto">
          <a:xfrm>
            <a:off x="0" y="1714500"/>
            <a:ext cx="9144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>
                <a:latin typeface="Times New Roman" pitchFamily="18" charset="0"/>
                <a:cs typeface="Times New Roman" pitchFamily="18" charset="0"/>
              </a:rPr>
              <a:t>	Данное пособие разработано для совместного использования взрослыми и детьми. Направлено на закрепление правил пожарной безопасности. Развитие речи, 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395288" y="1006475"/>
            <a:ext cx="38909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 Познакомить детей с правилами пожарной безопасности.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4813"/>
            <a:ext cx="31972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4071938" y="4000500"/>
            <a:ext cx="37195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 Дать детям представления о пользе и вреде огня. Познакомить со свойствами огня. Воспитывать чувство осторожности и самосохранения.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933825"/>
            <a:ext cx="2670175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C:\Users\Я- жора\Desktop\презинтация\IWxsIXSUgk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42875"/>
            <a:ext cx="48958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C:\Users\Я- жора\Desktop\презинтация\8Ifko0BJL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642938"/>
            <a:ext cx="8358188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Users\Я- жора\Desktop\презинтация\63Nc1TrTRM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286125"/>
            <a:ext cx="46529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 descr="C:\Users\Я- жора\Desktop\презинтация\0mIJ-Wy5E0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214313"/>
            <a:ext cx="4643438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:\Users\Я- жора\Desktop\презинтация\J0FLTOeh7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481012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C:\Users\Я- жора\Desktop\презинтация\mEIkGlVuDp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5213" y="214313"/>
            <a:ext cx="4268787" cy="642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Users\Я- жора\Desktop\презинтация\fxgeqtRru3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285875"/>
            <a:ext cx="33909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500188" y="500063"/>
            <a:ext cx="6000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b="1">
                <a:latin typeface="Times New Roman" pitchFamily="18" charset="0"/>
                <a:cs typeface="Times New Roman" pitchFamily="18" charset="0"/>
              </a:rPr>
              <a:t>Макет: «Пожарный щит»</a:t>
            </a:r>
          </a:p>
        </p:txBody>
      </p:sp>
      <p:pic>
        <p:nvPicPr>
          <p:cNvPr id="9221" name="Picture 4" descr="C:\Users\Я- жора\Desktop\презинтация\zf2bSHj_NW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285875"/>
            <a:ext cx="475138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26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C:\Users\Я- жора\Desktop\презинтация\vqbgdUD8W4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85750"/>
            <a:ext cx="39909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C:\Users\Я- жора\Desktop\презинтация\8PLqACiJ-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357188"/>
            <a:ext cx="4643438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0" y="5143500"/>
            <a:ext cx="41433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>
                <a:latin typeface="Times New Roman" pitchFamily="18" charset="0"/>
                <a:cs typeface="Times New Roman" pitchFamily="18" charset="0"/>
              </a:rPr>
              <a:t>Лэпбук используем в занятиях.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94</TotalTime>
  <Words>281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АДМИН</cp:lastModifiedBy>
  <cp:revision>12</cp:revision>
  <dcterms:created xsi:type="dcterms:W3CDTF">2011-03-01T08:06:12Z</dcterms:created>
  <dcterms:modified xsi:type="dcterms:W3CDTF">2020-08-22T20:16:56Z</dcterms:modified>
</cp:coreProperties>
</file>