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4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7" r:id="rId4"/>
    <p:sldId id="257" r:id="rId5"/>
    <p:sldId id="259" r:id="rId6"/>
    <p:sldId id="260" r:id="rId7"/>
    <p:sldId id="268" r:id="rId8"/>
    <p:sldId id="265" r:id="rId9"/>
    <p:sldId id="261" r:id="rId10"/>
    <p:sldId id="270" r:id="rId11"/>
    <p:sldId id="266" r:id="rId12"/>
    <p:sldId id="271" r:id="rId13"/>
    <p:sldId id="262" r:id="rId14"/>
    <p:sldId id="263" r:id="rId15"/>
    <p:sldId id="269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20D7-B3A4-44E0-A2AC-E25266DD0E92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C7D38-32DD-45DA-AB52-9C8C4DE42BE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20D7-B3A4-44E0-A2AC-E25266DD0E92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C7D38-32DD-45DA-AB52-9C8C4DE42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20D7-B3A4-44E0-A2AC-E25266DD0E92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C7D38-32DD-45DA-AB52-9C8C4DE42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20D7-B3A4-44E0-A2AC-E25266DD0E92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C7D38-32DD-45DA-AB52-9C8C4DE42B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20D7-B3A4-44E0-A2AC-E25266DD0E92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C7D38-32DD-45DA-AB52-9C8C4DE42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20D7-B3A4-44E0-A2AC-E25266DD0E92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C7D38-32DD-45DA-AB52-9C8C4DE42BE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20D7-B3A4-44E0-A2AC-E25266DD0E92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C7D38-32DD-45DA-AB52-9C8C4DE42BE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20D7-B3A4-44E0-A2AC-E25266DD0E92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C7D38-32DD-45DA-AB52-9C8C4DE42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20D7-B3A4-44E0-A2AC-E25266DD0E92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C7D38-32DD-45DA-AB52-9C8C4DE42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20D7-B3A4-44E0-A2AC-E25266DD0E92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C7D38-32DD-45DA-AB52-9C8C4DE42BE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520D7-B3A4-44E0-A2AC-E25266DD0E92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9C7D38-32DD-45DA-AB52-9C8C4DE42BEF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7A520D7-B3A4-44E0-A2AC-E25266DD0E92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39C7D38-32DD-45DA-AB52-9C8C4DE42BE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88" y="332657"/>
            <a:ext cx="8647612" cy="590465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27584" y="908720"/>
            <a:ext cx="453650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bg2">
                    <a:lumMod val="50000"/>
                  </a:schemeClr>
                </a:solidFill>
                <a:latin typeface="Bookman Old Style" panose="02050604050505020204" pitchFamily="18" charset="0"/>
              </a:rPr>
              <a:t>ЧЕМ СЛАВЕН КРАЙ </a:t>
            </a:r>
            <a:r>
              <a:rPr lang="ru-RU" sz="4000" b="1" dirty="0" smtClean="0">
                <a:solidFill>
                  <a:schemeClr val="bg2">
                    <a:lumMod val="50000"/>
                  </a:schemeClr>
                </a:solidFill>
                <a:latin typeface="Bookman Old Style" panose="02050604050505020204" pitchFamily="18" charset="0"/>
              </a:rPr>
              <a:t>РОДНОЙ…</a:t>
            </a:r>
          </a:p>
        </p:txBody>
      </p:sp>
    </p:spTree>
    <p:extLst>
      <p:ext uri="{BB962C8B-B14F-4D97-AF65-F5344CB8AC3E}">
        <p14:creationId xmlns:p14="http://schemas.microsoft.com/office/powerpoint/2010/main" val="51456433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7" y="0"/>
            <a:ext cx="3348373" cy="34957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2609" y="1644674"/>
            <a:ext cx="3434387" cy="3035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139" y="3847354"/>
            <a:ext cx="4037434" cy="26970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8" name="Подзаголовок 8"/>
          <p:cNvSpPr txBox="1">
            <a:spLocks/>
          </p:cNvSpPr>
          <p:nvPr/>
        </p:nvSpPr>
        <p:spPr>
          <a:xfrm>
            <a:off x="0" y="3539625"/>
            <a:ext cx="4696260" cy="288031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endParaRPr lang="ru-RU" sz="2400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9" name="Подзаголовок 8"/>
          <p:cNvSpPr txBox="1">
            <a:spLocks/>
          </p:cNvSpPr>
          <p:nvPr/>
        </p:nvSpPr>
        <p:spPr>
          <a:xfrm>
            <a:off x="5615607" y="853620"/>
            <a:ext cx="3528393" cy="49240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Это степной волк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10" name="Подзаголовок 8"/>
          <p:cNvSpPr txBox="1">
            <a:spLocks/>
          </p:cNvSpPr>
          <p:nvPr/>
        </p:nvSpPr>
        <p:spPr>
          <a:xfrm>
            <a:off x="4434573" y="5704495"/>
            <a:ext cx="3960285" cy="89807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Это сайгак – степная антилопа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11" name="Подзаголовок 8"/>
          <p:cNvSpPr txBox="1">
            <a:spLocks/>
          </p:cNvSpPr>
          <p:nvPr/>
        </p:nvSpPr>
        <p:spPr>
          <a:xfrm>
            <a:off x="1694173" y="2829646"/>
            <a:ext cx="4176464" cy="66605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1800" b="1" dirty="0" smtClean="0">
                <a:solidFill>
                  <a:schemeClr val="bg1"/>
                </a:solidFill>
                <a:latin typeface="Bookman Old Style" panose="02050604050505020204" pitchFamily="18" charset="0"/>
              </a:rPr>
              <a:t>А это птица – большой кроншнеп</a:t>
            </a:r>
            <a:endParaRPr lang="ru-RU" sz="18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7017" y="292727"/>
            <a:ext cx="1990725" cy="2076450"/>
          </a:xfrm>
          <a:prstGeom prst="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7507664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97" y="188640"/>
            <a:ext cx="8077200" cy="401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144804"/>
            <a:ext cx="2190750" cy="1619250"/>
          </a:xfrm>
          <a:prstGeom prst="rect">
            <a:avLst/>
          </a:prstGeom>
          <a:ln>
            <a:noFill/>
          </a:ln>
          <a:effectLst>
            <a:glow rad="139700">
              <a:schemeClr val="accent4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Подзаголовок 8"/>
          <p:cNvSpPr txBox="1">
            <a:spLocks/>
          </p:cNvSpPr>
          <p:nvPr/>
        </p:nvSpPr>
        <p:spPr>
          <a:xfrm>
            <a:off x="539552" y="4653136"/>
            <a:ext cx="8352928" cy="19888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Верблюд-гора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это оригинальная природная скульптура.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О горе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говорится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, будто бы однажды верблюд хотел померяться силой с Уральским хребтом, пришел, приготовился к бою, да так и застыл </a:t>
            </a: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навеки…</a:t>
            </a:r>
            <a:endParaRPr lang="ru-RU" sz="2400" b="1" dirty="0">
              <a:solidFill>
                <a:schemeClr val="accent4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61721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60648"/>
            <a:ext cx="4312835" cy="5731342"/>
          </a:xfrm>
          <a:prstGeom prst="rect">
            <a:avLst/>
          </a:prstGeom>
        </p:spPr>
      </p:pic>
      <p:sp>
        <p:nvSpPr>
          <p:cNvPr id="12" name="Подзаголовок 8"/>
          <p:cNvSpPr txBox="1">
            <a:spLocks/>
          </p:cNvSpPr>
          <p:nvPr/>
        </p:nvSpPr>
        <p:spPr>
          <a:xfrm>
            <a:off x="474288" y="1700808"/>
            <a:ext cx="4529760" cy="309634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Дорогие ребята,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Оренбуржье известно своими земляками: писателями, поэтами, художниками, учеными, строителями, военными,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космонавтами…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А вам известно, что…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6525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8641"/>
            <a:ext cx="5688632" cy="46042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4" name="Подзаголовок 8"/>
          <p:cNvSpPr txBox="1">
            <a:spLocks/>
          </p:cNvSpPr>
          <p:nvPr/>
        </p:nvSpPr>
        <p:spPr>
          <a:xfrm>
            <a:off x="323529" y="5013176"/>
            <a:ext cx="7920880" cy="136815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Юрий Алексеевич Гагарин – первый космонавт мира, именно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 в 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Оренбурге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 принял боевую присягу, освоил летное мастерство, получил 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курсантские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, </a:t>
            </a:r>
            <a:endParaRPr lang="ru-RU" sz="2000" b="1" dirty="0" smtClean="0">
              <a:solidFill>
                <a:schemeClr val="bg2">
                  <a:lumMod val="25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а </a:t>
            </a:r>
            <a:r>
              <a:rPr lang="ru-RU" sz="2000" b="1" dirty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потом и офицерские погоны.</a:t>
            </a:r>
            <a:endParaRPr lang="ru-RU" sz="2000" b="1" dirty="0">
              <a:solidFill>
                <a:schemeClr val="bg2">
                  <a:lumMod val="2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0666" y="548680"/>
            <a:ext cx="2532330" cy="23021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31398232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971755"/>
            <a:ext cx="7478217" cy="1440160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Но самое главное богатство Оренбуржья – это люди!!!</a:t>
            </a:r>
            <a:endParaRPr lang="ru-RU" sz="4000" dirty="0">
              <a:solidFill>
                <a:schemeClr val="bg2">
                  <a:lumMod val="25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88566"/>
            <a:ext cx="6336704" cy="478318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1467130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401" y="548680"/>
            <a:ext cx="3606800" cy="56007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" name="Подзаголовок 8"/>
          <p:cNvSpPr txBox="1">
            <a:spLocks/>
          </p:cNvSpPr>
          <p:nvPr/>
        </p:nvSpPr>
        <p:spPr>
          <a:xfrm>
            <a:off x="4283968" y="764704"/>
            <a:ext cx="4529760" cy="511256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5" name="Подзаголовок 8"/>
          <p:cNvSpPr txBox="1">
            <a:spLocks/>
          </p:cNvSpPr>
          <p:nvPr/>
        </p:nvSpPr>
        <p:spPr>
          <a:xfrm>
            <a:off x="4283968" y="764704"/>
            <a:ext cx="4529760" cy="5384676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sz="2400" b="1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97644" y="606652"/>
            <a:ext cx="4572000" cy="489364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Оренбургская область – один из многонациональных регионов России. 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На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территории нашей области проживают представители более </a:t>
            </a:r>
            <a:endParaRPr lang="ru-RU" sz="2400" b="1" dirty="0" smtClean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100 национальностей!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50000"/>
                  </a:schemeClr>
                </a:solidFill>
                <a:latin typeface="Bookman Old Style" panose="02050604050505020204" pitchFamily="18" charset="0"/>
              </a:rPr>
              <a:t>Русские, казаки, украинцы и башкиры, мордва и немцы, татары и армяне, чуваши и белорусы!</a:t>
            </a:r>
            <a:endParaRPr lang="ru-RU" sz="2400" b="1" dirty="0">
              <a:solidFill>
                <a:schemeClr val="accent5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9243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8452" y="294775"/>
            <a:ext cx="4016036" cy="25581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792" y="3955070"/>
            <a:ext cx="3997759" cy="25760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3356992"/>
            <a:ext cx="3156942" cy="31569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Подзаголовок 8"/>
          <p:cNvSpPr txBox="1">
            <a:spLocks/>
          </p:cNvSpPr>
          <p:nvPr/>
        </p:nvSpPr>
        <p:spPr>
          <a:xfrm>
            <a:off x="191792" y="260648"/>
            <a:ext cx="4529760" cy="309634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В Оренбурге есть музей под открытым небом-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Национальная деревня!!!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Bookman Old Style" panose="02050604050505020204" pitchFamily="18" charset="0"/>
              </a:rPr>
              <a:t>Это символ дружбы, любви, и единения народов Оренбургского края!!!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8760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88" y="332657"/>
            <a:ext cx="8647612" cy="5904656"/>
          </a:xfrm>
          <a:prstGeom prst="rect">
            <a:avLst/>
          </a:prstGeom>
        </p:spPr>
      </p:pic>
      <p:sp>
        <p:nvSpPr>
          <p:cNvPr id="3" name="Подзаголовок 8"/>
          <p:cNvSpPr txBox="1">
            <a:spLocks/>
          </p:cNvSpPr>
          <p:nvPr/>
        </p:nvSpPr>
        <p:spPr>
          <a:xfrm>
            <a:off x="899592" y="908720"/>
            <a:ext cx="4673776" cy="309634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До новых встреч, ребята!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Надеемся, Вы узнали много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интересного про свой Оренбургский край!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ru-RU" sz="2400" b="1" dirty="0" smtClean="0">
              <a:solidFill>
                <a:schemeClr val="accent6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7389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88640"/>
            <a:ext cx="7200800" cy="5400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1743075" cy="1914525"/>
          </a:xfrm>
          <a:prstGeom prst="rect">
            <a:avLst/>
          </a:prstGeom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7" name="Прямоугольник 6"/>
          <p:cNvSpPr/>
          <p:nvPr/>
        </p:nvSpPr>
        <p:spPr>
          <a:xfrm>
            <a:off x="949131" y="5600484"/>
            <a:ext cx="7309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" indent="0" algn="ctr">
              <a:buNone/>
            </a:pPr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Bookman Old Style" panose="02050604050505020204" pitchFamily="18" charset="0"/>
              </a:rPr>
              <a:t>Ребята, оренбургское газовое месторождение является крупнейшим уникальным месторождением в мире!!!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718493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894" y="217984"/>
            <a:ext cx="6776482" cy="46511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516" y="217984"/>
            <a:ext cx="2356942" cy="250862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Подзаголовок 8"/>
          <p:cNvSpPr txBox="1">
            <a:spLocks/>
          </p:cNvSpPr>
          <p:nvPr/>
        </p:nvSpPr>
        <p:spPr>
          <a:xfrm>
            <a:off x="251520" y="5013176"/>
            <a:ext cx="8568952" cy="1656184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А еще, очень давно на месте Уральских гор было древнее море, и в его глубине родилась яшма.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Bookman Old Style" panose="02050604050505020204" pitchFamily="18" charset="0"/>
              </a:rPr>
              <a:t> Пестроцветный камень из которого делают замечательные украшения, добывается рядом с городом Орск, на востоке Оренбуржья!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882039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4664"/>
            <a:ext cx="4010825" cy="552156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54433"/>
            <a:ext cx="2934444" cy="2648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7" name="Подзаголовок 8"/>
          <p:cNvSpPr txBox="1">
            <a:spLocks/>
          </p:cNvSpPr>
          <p:nvPr/>
        </p:nvSpPr>
        <p:spPr>
          <a:xfrm>
            <a:off x="4788024" y="2902552"/>
            <a:ext cx="4158580" cy="3838815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Оренбургский пуховый платок – своеобразная визитная карточка Оренбуржья!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Ребята, какой он красивый, легкий, но прочный, и такой тонкий, что может пройти через колечко, а самое главное,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Bookman Old Style" panose="02050604050505020204" pitchFamily="18" charset="0"/>
              </a:rPr>
              <a:t>он очень теплый!!!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888499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45" b="2258"/>
          <a:stretch/>
        </p:blipFill>
        <p:spPr>
          <a:xfrm>
            <a:off x="1259632" y="260648"/>
            <a:ext cx="6623604" cy="479626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4061" y="3059354"/>
            <a:ext cx="2038350" cy="20097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Подзаголовок 8"/>
          <p:cNvSpPr txBox="1">
            <a:spLocks/>
          </p:cNvSpPr>
          <p:nvPr/>
        </p:nvSpPr>
        <p:spPr>
          <a:xfrm>
            <a:off x="229460" y="5301208"/>
            <a:ext cx="8568952" cy="1353536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b="1" dirty="0" smtClean="0">
                <a:solidFill>
                  <a:schemeClr val="bg2">
                    <a:lumMod val="50000"/>
                  </a:schemeClr>
                </a:solidFill>
                <a:latin typeface="Bookman Old Style" panose="02050604050505020204" pitchFamily="18" charset="0"/>
              </a:rPr>
              <a:t>Озеро Развал – экологически чистое, не замерзает даже в самые сильные морозы, в нем нет живых организмов и растительности, но зато оно ЛЕЧЕБНОЕ!!! </a:t>
            </a:r>
            <a:endParaRPr lang="ru-RU" b="1" dirty="0">
              <a:solidFill>
                <a:schemeClr val="bg2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82010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0"/>
            <a:ext cx="8446473" cy="49411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1828800" cy="2019300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6" name="Подзаголовок 8"/>
          <p:cNvSpPr txBox="1">
            <a:spLocks/>
          </p:cNvSpPr>
          <p:nvPr/>
        </p:nvSpPr>
        <p:spPr>
          <a:xfrm>
            <a:off x="107504" y="5329905"/>
            <a:ext cx="8662496" cy="1209520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Бузулукский бор – природный национальный парк Оренбуржья! </a:t>
            </a:r>
          </a:p>
          <a:p>
            <a:pPr marL="45720" indent="0" algn="ctr">
              <a:buNone/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Возраст его насчитывает 6-7 тысяч лет!!!</a:t>
            </a:r>
          </a:p>
        </p:txBody>
      </p:sp>
    </p:spTree>
    <p:extLst>
      <p:ext uri="{BB962C8B-B14F-4D97-AF65-F5344CB8AC3E}">
        <p14:creationId xmlns:p14="http://schemas.microsoft.com/office/powerpoint/2010/main" val="156689352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51520" y="4725144"/>
            <a:ext cx="8568952" cy="1728191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Ребята, достопримечательностью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бора являются две 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сосны в возрасте </a:t>
            </a:r>
            <a:r>
              <a:rPr lang="ru-RU" sz="2400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300—350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лет, но</a:t>
            </a:r>
          </a:p>
          <a:p>
            <a:pPr algn="ctr">
              <a:spcBef>
                <a:spcPts val="0"/>
              </a:spcBef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кроме сосен растут тополя, дубы, осины, </a:t>
            </a:r>
          </a:p>
          <a:p>
            <a:pPr algn="ctr">
              <a:spcBef>
                <a:spcPts val="0"/>
              </a:spcBef>
            </a:pP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березы и ольха.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33" b="12186"/>
          <a:stretch/>
        </p:blipFill>
        <p:spPr>
          <a:xfrm>
            <a:off x="251520" y="260648"/>
            <a:ext cx="5710238" cy="4235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04664"/>
            <a:ext cx="2000250" cy="210502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47130207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260648"/>
            <a:ext cx="6211664" cy="46587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Подзаголовок 8"/>
          <p:cNvSpPr txBox="1">
            <a:spLocks/>
          </p:cNvSpPr>
          <p:nvPr/>
        </p:nvSpPr>
        <p:spPr>
          <a:xfrm>
            <a:off x="251520" y="5085184"/>
            <a:ext cx="8568952" cy="1772816"/>
          </a:xfrm>
          <a:prstGeom prst="rect">
            <a:avLst/>
          </a:prstGeom>
        </p:spPr>
        <p:txBody>
          <a:bodyPr/>
          <a:lstStyle>
            <a:lvl1pPr marL="2286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8988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64208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6596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86000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587752" indent="-182880" algn="l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Char char="*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Дорогие ребята, в </a:t>
            </a:r>
            <a:r>
              <a:rPr lang="ru-RU" b="1" dirty="0" err="1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Бузулукском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 бору живут белки, 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бобры, косули, барсуки, куницы,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кабаны, из птиц обычны беркут, тетерев, глухарь. Здесь много насекомых различных видов,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а в озерах много рыбы!!!</a:t>
            </a:r>
            <a:endParaRPr lang="ru-RU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00808"/>
            <a:ext cx="1895475" cy="2038350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136026581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04664"/>
            <a:ext cx="8077200" cy="4013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7270" y="2708920"/>
            <a:ext cx="2076450" cy="19335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95536" y="4642496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Bookman Old Style" panose="02050604050505020204" pitchFamily="18" charset="0"/>
              </a:rPr>
              <a:t>Оренбургский государственный степной заповедник  называют «седое море». А знаете почему? Потому что здесь с середины мая по июнь цветут ковыли, стрекочут кузнечики и поют жаворонки.  А еще  в степи много кустарников, трав, полевых цветов и ветра, а весной она разукрашивается тюльпанами!!!</a:t>
            </a:r>
            <a:endParaRPr lang="ru-RU" sz="2000" b="1" dirty="0">
              <a:solidFill>
                <a:schemeClr val="accent3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558576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230</TotalTime>
  <Words>403</Words>
  <Application>Microsoft Office PowerPoint</Application>
  <PresentationFormat>Экран (4:3)</PresentationFormat>
  <Paragraphs>38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Но самое главное богатство Оренбуржья – это люди!!!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ЧЕМ СЛАВЕН КРАЙ РОДНОЙ...</dc:title>
  <dc:creator>T</dc:creator>
  <cp:lastModifiedBy>T</cp:lastModifiedBy>
  <cp:revision>21</cp:revision>
  <dcterms:created xsi:type="dcterms:W3CDTF">2014-03-11T13:22:41Z</dcterms:created>
  <dcterms:modified xsi:type="dcterms:W3CDTF">2014-03-13T10:14:09Z</dcterms:modified>
</cp:coreProperties>
</file>