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EE30-1938-4D45-8F6E-B8D00D46A2A7}" type="datetimeFigureOut">
              <a:rPr lang="ru-RU" smtClean="0"/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1F8F-40FE-41AB-8978-601EF364D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082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EE30-1938-4D45-8F6E-B8D00D46A2A7}" type="datetimeFigureOut">
              <a:rPr lang="ru-RU" smtClean="0"/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1F8F-40FE-41AB-8978-601EF364D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134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EE30-1938-4D45-8F6E-B8D00D46A2A7}" type="datetimeFigureOut">
              <a:rPr lang="ru-RU" smtClean="0"/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1F8F-40FE-41AB-8978-601EF364D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581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EE30-1938-4D45-8F6E-B8D00D46A2A7}" type="datetimeFigureOut">
              <a:rPr lang="ru-RU" smtClean="0"/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1F8F-40FE-41AB-8978-601EF364D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527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EE30-1938-4D45-8F6E-B8D00D46A2A7}" type="datetimeFigureOut">
              <a:rPr lang="ru-RU" smtClean="0"/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1F8F-40FE-41AB-8978-601EF364D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792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EE30-1938-4D45-8F6E-B8D00D46A2A7}" type="datetimeFigureOut">
              <a:rPr lang="ru-RU" smtClean="0"/>
              <a:t>02.05.2015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1F8F-40FE-41AB-8978-601EF364D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703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EE30-1938-4D45-8F6E-B8D00D46A2A7}" type="datetimeFigureOut">
              <a:rPr lang="ru-RU" smtClean="0"/>
              <a:t>02.05.2015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1F8F-40FE-41AB-8978-601EF364D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907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EE30-1938-4D45-8F6E-B8D00D46A2A7}" type="datetimeFigureOut">
              <a:rPr lang="ru-RU" smtClean="0"/>
              <a:t>02.05.2015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1F8F-40FE-41AB-8978-601EF364D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545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EE30-1938-4D45-8F6E-B8D00D46A2A7}" type="datetimeFigureOut">
              <a:rPr lang="ru-RU" smtClean="0"/>
              <a:t>02.05.2015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1F8F-40FE-41AB-8978-601EF364D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065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EE30-1938-4D45-8F6E-B8D00D46A2A7}" type="datetimeFigureOut">
              <a:rPr lang="ru-RU" smtClean="0"/>
              <a:t>02.05.2015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1F8F-40FE-41AB-8978-601EF364D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087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CDEE30-1938-4D45-8F6E-B8D00D46A2A7}" type="datetimeFigureOut">
              <a:rPr lang="ru-RU" smtClean="0"/>
              <a:t>02.05.2015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CE1F8F-40FE-41AB-8978-601EF364D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855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DEE30-1938-4D45-8F6E-B8D00D46A2A7}" type="datetimeFigureOut">
              <a:rPr lang="ru-RU" smtClean="0"/>
              <a:t>02.05.2015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E1F8F-40FE-41AB-8978-601EF364D7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346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9776" y="-5858"/>
            <a:ext cx="7918648" cy="199469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reflection blurRad="6350" stA="50000" endA="300" endPos="55500" dist="1016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/>
          </a:bodyPr>
          <a:lstStyle/>
          <a:p>
            <a:r>
              <a:rPr lang="ru-RU" sz="4800" dirty="0" smtClean="0"/>
              <a:t>«</a:t>
            </a:r>
            <a:r>
              <a:rPr lang="ru-RU" sz="4800" dirty="0" smtClean="0"/>
              <a:t>Что</a:t>
            </a:r>
            <a:r>
              <a:rPr lang="ru-RU" sz="4800" dirty="0" smtClean="0"/>
              <a:t> </a:t>
            </a:r>
            <a:r>
              <a:rPr lang="ru-RU" sz="4800" dirty="0" smtClean="0"/>
              <a:t>в имени тебе твоём»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88840"/>
            <a:ext cx="7920880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93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Храни меня мой ангел.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40768"/>
            <a:ext cx="7272808" cy="5400600"/>
          </a:xfrm>
        </p:spPr>
      </p:pic>
    </p:spTree>
    <p:extLst>
      <p:ext uri="{BB962C8B-B14F-4D97-AF65-F5344CB8AC3E}">
        <p14:creationId xmlns:p14="http://schemas.microsoft.com/office/powerpoint/2010/main" val="353126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/>
          <a:lstStyle/>
          <a:p>
            <a:r>
              <a:rPr lang="ru-RU" dirty="0" smtClean="0"/>
              <a:t>     Наша выставка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40768"/>
            <a:ext cx="7416824" cy="5256584"/>
          </a:xfrm>
        </p:spPr>
      </p:pic>
    </p:spTree>
    <p:extLst>
      <p:ext uri="{BB962C8B-B14F-4D97-AF65-F5344CB8AC3E}">
        <p14:creationId xmlns:p14="http://schemas.microsoft.com/office/powerpoint/2010/main" val="414248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668" y="1600200"/>
            <a:ext cx="6616732" cy="514116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188640"/>
            <a:ext cx="7543800" cy="1152128"/>
          </a:xfrm>
        </p:spPr>
        <p:txBody>
          <a:bodyPr/>
          <a:lstStyle/>
          <a:p>
            <a:r>
              <a:rPr lang="ru-RU" sz="2400" dirty="0" smtClean="0"/>
              <a:t>Колокольчики звенят. То ли сказка, то ли снится?</a:t>
            </a:r>
            <a:br>
              <a:rPr lang="ru-RU" sz="2400" dirty="0" smtClean="0"/>
            </a:br>
            <a:r>
              <a:rPr lang="ru-RU" sz="2400" dirty="0"/>
              <a:t>Э</a:t>
            </a:r>
            <a:r>
              <a:rPr lang="ru-RU" sz="2400" dirty="0" smtClean="0"/>
              <a:t>то ангелы летят!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7053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755576" y="4869160"/>
            <a:ext cx="8064896" cy="914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" y="1149299"/>
            <a:ext cx="3275856" cy="36478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Звездочки на небе</a:t>
            </a:r>
          </a:p>
          <a:p>
            <a:pPr marL="0" indent="0">
              <a:buNone/>
            </a:pPr>
            <a:r>
              <a:rPr lang="ru-RU" sz="2400" dirty="0" smtClean="0"/>
              <a:t>Рождаются, как дети.</a:t>
            </a:r>
          </a:p>
          <a:p>
            <a:pPr marL="0" indent="0">
              <a:buNone/>
            </a:pPr>
            <a:r>
              <a:rPr lang="ru-RU" sz="2400" dirty="0" smtClean="0"/>
              <a:t>У каждого ребенка</a:t>
            </a:r>
          </a:p>
          <a:p>
            <a:pPr marL="0" indent="0">
              <a:buNone/>
            </a:pPr>
            <a:r>
              <a:rPr lang="ru-RU" sz="2400" dirty="0" smtClean="0"/>
              <a:t>Есть звездочка в ночи.</a:t>
            </a:r>
          </a:p>
          <a:p>
            <a:pPr marL="0" indent="0">
              <a:buNone/>
            </a:pPr>
            <a:r>
              <a:rPr lang="ru-RU" sz="2400" dirty="0" smtClean="0"/>
              <a:t>Нас мама согревает</a:t>
            </a:r>
          </a:p>
          <a:p>
            <a:pPr marL="0" indent="0">
              <a:buNone/>
            </a:pPr>
            <a:r>
              <a:rPr lang="ru-RU" sz="2400" dirty="0" smtClean="0"/>
              <a:t>Теплее всех на свете.</a:t>
            </a:r>
          </a:p>
          <a:p>
            <a:pPr marL="0" indent="0">
              <a:buNone/>
            </a:pPr>
            <a:r>
              <a:rPr lang="ru-RU" sz="2400" dirty="0" smtClean="0"/>
              <a:t>Она мой добрый ангел,</a:t>
            </a:r>
          </a:p>
          <a:p>
            <a:pPr marL="0" indent="0">
              <a:buNone/>
            </a:pPr>
            <a:r>
              <a:rPr lang="ru-RU" sz="2400" dirty="0" smtClean="0"/>
              <a:t>Направь и научи! 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60648"/>
            <a:ext cx="4896543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98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Творим и мастерим вместе!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92959"/>
            <a:ext cx="7770852" cy="5141168"/>
          </a:xfrm>
        </p:spPr>
      </p:pic>
    </p:spTree>
    <p:extLst>
      <p:ext uri="{BB962C8B-B14F-4D97-AF65-F5344CB8AC3E}">
        <p14:creationId xmlns:p14="http://schemas.microsoft.com/office/powerpoint/2010/main" val="69205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Всё у нас получается!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68760"/>
            <a:ext cx="7920880" cy="5328592"/>
          </a:xfrm>
        </p:spPr>
      </p:pic>
    </p:spTree>
    <p:extLst>
      <p:ext uri="{BB962C8B-B14F-4D97-AF65-F5344CB8AC3E}">
        <p14:creationId xmlns:p14="http://schemas.microsoft.com/office/powerpoint/2010/main" val="209342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dirty="0" smtClean="0"/>
              <a:t>Наши ангелочки.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268760"/>
            <a:ext cx="6912768" cy="5102027"/>
          </a:xfrm>
        </p:spPr>
      </p:pic>
    </p:spTree>
    <p:extLst>
      <p:ext uri="{BB962C8B-B14F-4D97-AF65-F5344CB8AC3E}">
        <p14:creationId xmlns:p14="http://schemas.microsoft.com/office/powerpoint/2010/main" val="331209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sz="2800" dirty="0" smtClean="0"/>
              <a:t>Все ребята хороши, мы попляшем от души.</a:t>
            </a:r>
            <a:br>
              <a:rPr lang="ru-RU" sz="2800" dirty="0" smtClean="0"/>
            </a:br>
            <a:r>
              <a:rPr lang="ru-RU" sz="2800" dirty="0" smtClean="0"/>
              <a:t>Ангелочек Ванечка покружись, всем ребятам маленьким покажись!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12776"/>
            <a:ext cx="7992888" cy="5184576"/>
          </a:xfrm>
        </p:spPr>
      </p:pic>
    </p:spTree>
    <p:extLst>
      <p:ext uri="{BB962C8B-B14F-4D97-AF65-F5344CB8AC3E}">
        <p14:creationId xmlns:p14="http://schemas.microsoft.com/office/powerpoint/2010/main" val="212954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Ангел хранитель мой!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60"/>
            <a:ext cx="8280920" cy="5256584"/>
          </a:xfrm>
        </p:spPr>
      </p:pic>
    </p:spTree>
    <p:extLst>
      <p:ext uri="{BB962C8B-B14F-4D97-AF65-F5344CB8AC3E}">
        <p14:creationId xmlns:p14="http://schemas.microsoft.com/office/powerpoint/2010/main" val="325145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</TotalTime>
  <Words>85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«Что в имени тебе твоём»</vt:lpstr>
      <vt:lpstr>     Наша выставка</vt:lpstr>
      <vt:lpstr>Колокольчики звенят. То ли сказка, то ли снится? Это ангелы летят!</vt:lpstr>
      <vt:lpstr>Презентация PowerPoint</vt:lpstr>
      <vt:lpstr>Творим и мастерим вместе!</vt:lpstr>
      <vt:lpstr>Всё у нас получается!</vt:lpstr>
      <vt:lpstr>Наши ангелочки.</vt:lpstr>
      <vt:lpstr>Все ребята хороши, мы попляшем от души. Ангелочек Ванечка покружись, всем ребятам маленьким покажись!</vt:lpstr>
      <vt:lpstr>Ангел хранитель мой!</vt:lpstr>
      <vt:lpstr>Храни меня мой ангел.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«Что в имени тебе твоём»</dc:title>
  <dc:creator>Ludmila</dc:creator>
  <cp:lastModifiedBy>Ludmila</cp:lastModifiedBy>
  <cp:revision>17</cp:revision>
  <dcterms:created xsi:type="dcterms:W3CDTF">2015-05-02T19:17:06Z</dcterms:created>
  <dcterms:modified xsi:type="dcterms:W3CDTF">2015-05-02T21:31:16Z</dcterms:modified>
</cp:coreProperties>
</file>