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800" y="-3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624918" cy="78581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Цель экскурсии: Расширять представление дошкольников о музыкальных инструментах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новые фото с телефона\IMG_20200226_1150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89" y="1285859"/>
            <a:ext cx="6858049" cy="46622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933688" cy="120334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Чудо-инструмент гитара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4000504"/>
            <a:ext cx="6933456" cy="22478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новые фото с телефона\IMG_20200226_1151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714488"/>
            <a:ext cx="6858016" cy="4286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433654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Народный инструмент аккордеон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3929066"/>
            <a:ext cx="5647572" cy="23193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новые фото с телефона\IMG_20200226_1200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714488"/>
            <a:ext cx="7667646" cy="4397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9406" cy="127478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Ученики музыкальной школы виртуозно играют пьесы на фортепиано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4643446"/>
            <a:ext cx="6719142" cy="16049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новые фото с телефона\IMG_20200226_1205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785926"/>
            <a:ext cx="7429552" cy="41924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940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Дети присутствовали не только как зрители, но и как исполнители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4857760"/>
            <a:ext cx="5147506" cy="13906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новые фото с телефона\IMG_20200226_1211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785926"/>
            <a:ext cx="7000964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7968" cy="1143000"/>
          </a:xfrm>
        </p:spPr>
        <p:txBody>
          <a:bodyPr>
            <a:noAutofit/>
          </a:bodyPr>
          <a:lstStyle/>
          <a:p>
            <a:r>
              <a:rPr lang="ru-RU" sz="3600" smtClean="0">
                <a:solidFill>
                  <a:srgbClr val="FF0000"/>
                </a:solidFill>
              </a:rPr>
              <a:t>В их </a:t>
            </a:r>
            <a:r>
              <a:rPr lang="ru-RU" sz="3600" dirty="0" smtClean="0">
                <a:solidFill>
                  <a:srgbClr val="FF0000"/>
                </a:solidFill>
              </a:rPr>
              <a:t>исполнении прозвучали народные мелодии  на шумовых  и народных  инструментах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57884" y="5143512"/>
            <a:ext cx="3075804" cy="11048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esktop\новые фото с телефона\IMG_20200226_1214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857364"/>
            <a:ext cx="7286676" cy="42907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</TotalTime>
  <Words>39</Words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Цель экскурсии: Расширять представление дошкольников о музыкальных инструментах</vt:lpstr>
      <vt:lpstr>Чудо-инструмент гитара</vt:lpstr>
      <vt:lpstr>Народный инструмент аккордеон</vt:lpstr>
      <vt:lpstr>Ученики музыкальной школы виртуозно играют пьесы на фортепиано</vt:lpstr>
      <vt:lpstr>Дети присутствовали не только как зрители, но и как исполнители</vt:lpstr>
      <vt:lpstr>В их исполнении прозвучали народные мелодии  на шумовых  и народных  инструментах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Цель экскурсии: Расширять представление дошкольников о музыкальных инструментах</dc:title>
  <dc:creator>Дмитрий Бекметьев</dc:creator>
  <cp:lastModifiedBy>user</cp:lastModifiedBy>
  <cp:revision>3</cp:revision>
  <dcterms:modified xsi:type="dcterms:W3CDTF">2020-08-23T19:12:04Z</dcterms:modified>
</cp:coreProperties>
</file>