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4" r:id="rId2"/>
    <p:sldId id="299" r:id="rId3"/>
    <p:sldId id="294" r:id="rId4"/>
    <p:sldId id="304" r:id="rId5"/>
    <p:sldId id="297" r:id="rId6"/>
    <p:sldId id="301" r:id="rId7"/>
    <p:sldId id="302" r:id="rId8"/>
    <p:sldId id="289" r:id="rId9"/>
    <p:sldId id="300" r:id="rId10"/>
    <p:sldId id="298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6" d="100"/>
          <a:sy n="106" d="100"/>
        </p:scale>
        <p:origin x="-42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6A099-EC9C-4E5B-BCA0-6AFB007FE6F2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4EE58B-511C-4478-A13A-76F01DC3FB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190858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94EA334-A932-42C8-A066-277E09765975}" type="datetimeFigureOut">
              <a:rPr lang="ru-RU" smtClean="0"/>
              <a:pPr/>
              <a:t>18.08.2017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6D799D-5449-4B6D-854F-D3FB8429552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857232"/>
            <a:ext cx="8572560" cy="500066"/>
          </a:xfrm>
        </p:spPr>
        <p:txBody>
          <a:bodyPr>
            <a:noAutofit/>
          </a:bodyPr>
          <a:lstStyle/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"Победишь себя, будешь не победим!"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64305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Элементы игры в баскетбол»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43438" y="5357826"/>
            <a:ext cx="450056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Выполнила: Иванова Наталья Александровна , учитель физической культуры МОУ « СОШ № 5 г. Балашова Саратовской области»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4" descr="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214554"/>
            <a:ext cx="3885835" cy="291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       Баскетбол, как спортивная игра привлекает своей яркой зрелищностью, наличием большого количества технико-тактических приемов. Обладая высокой динамичностью, эмоциональностью и в тоже время индивидуализмом и коллективизмом.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Занимаясь баскетболом, вы станете сильными, быстрыми, ловкими и смелыми, воспитаете в себе меткость, умение быстро ориентироваться в сложной обстановке.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en-US" sz="2400" dirty="0" smtClean="0"/>
              <a:t>http://ru.wikipedia.org/wiki/</a:t>
            </a:r>
            <a:endParaRPr lang="ru-RU" sz="2400" dirty="0" smtClean="0"/>
          </a:p>
          <a:p>
            <a:r>
              <a:rPr lang="en-US" sz="2400" dirty="0" smtClean="0"/>
              <a:t>http</a:t>
            </a:r>
            <a:r>
              <a:rPr lang="en-US" sz="2400" dirty="0" smtClean="0"/>
              <a:t>://images.yandex.ru</a:t>
            </a:r>
            <a:endParaRPr lang="ru-RU" sz="2400" dirty="0" smtClean="0"/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Picture 4" descr="C:\Documents and Settings\User\Рабочий стол\ИРИНА КОСМОС\баскетбол\emanueldavidginobili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3786190"/>
            <a:ext cx="3063429" cy="2659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86124"/>
            <a:ext cx="3952828" cy="2964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571472" y="1285860"/>
            <a:ext cx="807249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latin typeface="Monotype Corsiva" pitchFamily="66" charset="0"/>
                <a:cs typeface="Times New Roman" pitchFamily="18" charset="0"/>
              </a:rPr>
              <a:t>Спасибо </a:t>
            </a:r>
          </a:p>
          <a:p>
            <a:pPr algn="ctr"/>
            <a:r>
              <a:rPr lang="ru-RU" sz="7200" dirty="0" smtClean="0">
                <a:latin typeface="Monotype Corsiva" pitchFamily="66" charset="0"/>
                <a:cs typeface="Times New Roman" pitchFamily="18" charset="0"/>
              </a:rPr>
              <a:t>за </a:t>
            </a:r>
          </a:p>
          <a:p>
            <a:pPr algn="r"/>
            <a:r>
              <a:rPr lang="ru-RU" sz="7200" dirty="0" smtClean="0">
                <a:latin typeface="Monotype Corsiva" pitchFamily="66" charset="0"/>
                <a:cs typeface="Times New Roman" pitchFamily="18" charset="0"/>
              </a:rPr>
              <a:t>внимание!</a:t>
            </a:r>
            <a:endParaRPr lang="ru-RU" sz="7200" dirty="0">
              <a:latin typeface="Monotype Corsiva" pitchFamily="66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142984"/>
            <a:ext cx="3745813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</a:rPr>
              <a:t>Баскетбол </a:t>
            </a:r>
            <a:r>
              <a:rPr lang="ru-RU" sz="2800" dirty="0" smtClean="0">
                <a:latin typeface="Times New Roman" pitchFamily="18" charset="0"/>
              </a:rPr>
              <a:t>– командная игра с мячом, в которой игроки одной команды, передавая мяч друг другу руками или перемещаясь с ним по площадки, стремятся наибольшее количество раз забросить его в корзину соперников.</a:t>
            </a:r>
            <a:endParaRPr lang="ru-RU" dirty="0"/>
          </a:p>
        </p:txBody>
      </p:sp>
      <p:pic>
        <p:nvPicPr>
          <p:cNvPr id="5" name="Picture 11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214686"/>
            <a:ext cx="4614307" cy="3515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39226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  <a:defRPr/>
            </a:pPr>
            <a:r>
              <a:rPr lang="ru-RU" sz="28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Ловля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прием, с помощью которого баскетболист овладевает мячом.</a:t>
            </a:r>
            <a:b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Следует сделать к мячу шаг, вытянуть прямые и ненапряженные руки с широко расставленными пальцами. Большие пальцы направлены друг к другу.</a:t>
            </a:r>
            <a:b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 descr="лов мяч 2 ру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3643314"/>
            <a:ext cx="6167760" cy="2560107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Виктор\Рабочий стол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142984"/>
            <a:ext cx="6073421" cy="4872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714356"/>
            <a:ext cx="8115328" cy="5610244"/>
          </a:xfrm>
        </p:spPr>
        <p:txBody>
          <a:bodyPr/>
          <a:lstStyle/>
          <a:p>
            <a:pPr>
              <a:buNone/>
              <a:defRPr/>
            </a:pPr>
            <a:r>
              <a:rPr lang="ru-RU" sz="2400" u="sng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Передача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основной прием, с помощью которого партнеры взаимодействуют в игре и приближают мяч к корзине противника.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</a:rPr>
              <a:t>       Передача мяча двумя руками от груди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наиболее точная и надежная, ее можно выполнять как стоя на месте, так и в движении. Мяч резко выталкивается в нужном направлении.</a:t>
            </a:r>
            <a:endParaRPr lang="ru-RU" sz="2400" dirty="0" smtClean="0">
              <a:latin typeface="Times New Roman" pitchFamily="18" charset="0"/>
            </a:endParaRPr>
          </a:p>
          <a:p>
            <a:pPr>
              <a:defRPr/>
            </a:pPr>
            <a:endParaRPr lang="ru-RU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1030" descr="пер мяч 2 рук от груд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43314"/>
            <a:ext cx="8162083" cy="2948755"/>
          </a:xfrm>
          <a:prstGeom prst="rect">
            <a:avLst/>
          </a:prstGeom>
          <a:solidFill>
            <a:srgbClr val="FFFF9F"/>
          </a:solidFill>
          <a:ln w="254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Олимпиада 01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b="33673"/>
          <a:stretch>
            <a:fillRect/>
          </a:stretch>
        </p:blipFill>
        <p:spPr bwMode="auto">
          <a:xfrm>
            <a:off x="285720" y="1357298"/>
            <a:ext cx="8482077" cy="4220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285860"/>
            <a:ext cx="8115328" cy="5038740"/>
          </a:xfrm>
        </p:spPr>
        <p:txBody>
          <a:bodyPr/>
          <a:lstStyle/>
          <a:p>
            <a:pPr>
              <a:buNone/>
              <a:defRPr/>
            </a:pPr>
            <a:r>
              <a:rPr lang="ru-RU" u="sng" dirty="0" smtClean="0">
                <a:solidFill>
                  <a:srgbClr val="000000"/>
                </a:solidFill>
                <a:latin typeface="Times New Roman" pitchFamily="18" charset="0"/>
              </a:rPr>
              <a:t>Ведение мяча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</a:rPr>
              <a:t> (дриблинг)</a:t>
            </a:r>
            <a:r>
              <a:rPr lang="ru-RU" sz="2400" dirty="0" smtClean="0">
                <a:latin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</a:rPr>
              <a:t>– важный элемент техники баскетбола, так как позволяет игроку, владеющему мячом, не нарушая строгих баскетбольных правил, выходить на удобную для атаки позицию, приближаться к кольцу и забрасывать мяч.</a:t>
            </a:r>
            <a:endParaRPr lang="en-US" sz="24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>
              <a:buNone/>
              <a:defRPr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4" name="Picture 7" descr="я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357562"/>
            <a:ext cx="8229600" cy="3082359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Виктор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714356"/>
            <a:ext cx="5829325" cy="5511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704088"/>
            <a:ext cx="8115328" cy="2367722"/>
          </a:xfrm>
        </p:spPr>
        <p:txBody>
          <a:bodyPr>
            <a:normAutofit/>
          </a:bodyPr>
          <a:lstStyle/>
          <a:p>
            <a:r>
              <a:rPr lang="ru-RU" sz="2400" u="sng" dirty="0" smtClean="0">
                <a:solidFill>
                  <a:schemeClr val="tx1"/>
                </a:solidFill>
                <a:latin typeface="Times New Roman" pitchFamily="18" charset="0"/>
              </a:rPr>
              <a:t>Броски.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</a:rPr>
              <a:t>Самым важным элементом в баскетболе является бросок в корзину. Для того чтобы выиграть матч, команда должна набрать больше очков, чем противник, а это можно достичь только за счет более точных бросков по корзине.</a:t>
            </a:r>
            <a:br>
              <a:rPr lang="ru-RU" sz="2400" dirty="0" smtClean="0"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6" name="Picture 5" descr="0"/>
          <p:cNvPicPr>
            <a:picLocks noChangeAspect="1" noChangeArrowheads="1"/>
          </p:cNvPicPr>
          <p:nvPr/>
        </p:nvPicPr>
        <p:blipFill>
          <a:blip r:embed="rId2"/>
          <a:srcRect l="15379"/>
          <a:stretch>
            <a:fillRect/>
          </a:stretch>
        </p:blipFill>
        <p:spPr bwMode="auto">
          <a:xfrm>
            <a:off x="4500562" y="2643182"/>
            <a:ext cx="3247651" cy="3669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519</TotalTime>
  <Words>279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"Победишь себя, будешь не победим!"</vt:lpstr>
      <vt:lpstr>Слайд 2</vt:lpstr>
      <vt:lpstr>Ловля – прием, с помощью которого баскетболист овладевает мячом. Следует сделать к мячу шаг, вытянуть прямые и ненапряженные руки с широко расставленными пальцами. Большие пальцы направлены друг к другу. </vt:lpstr>
      <vt:lpstr>Слайд 4</vt:lpstr>
      <vt:lpstr>Слайд 5</vt:lpstr>
      <vt:lpstr>Слайд 6</vt:lpstr>
      <vt:lpstr>Слайд 7</vt:lpstr>
      <vt:lpstr>Слайд 8</vt:lpstr>
      <vt:lpstr>Броски. Самым важным элементом в баскетболе является бросок в корзину. Для того чтобы выиграть матч, команда должна набрать больше очков, чем противник, а это можно достичь только за счет более точных бросков по корзине.  </vt:lpstr>
      <vt:lpstr>Слайд 10</vt:lpstr>
      <vt:lpstr>Слайд 11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</dc:creator>
  <cp:lastModifiedBy>Виктор</cp:lastModifiedBy>
  <cp:revision>81</cp:revision>
  <dcterms:created xsi:type="dcterms:W3CDTF">2012-12-07T13:49:35Z</dcterms:created>
  <dcterms:modified xsi:type="dcterms:W3CDTF">2017-08-18T12:03:26Z</dcterms:modified>
</cp:coreProperties>
</file>