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B0E57-EEF5-4CB7-AB75-C618F43D16D6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CEB3F-43E0-4334-B6D5-E150353081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92480" cy="11247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МОУ начальная школа- детский сад п. Красная горка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ГТО- путь к успеху!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C:\Users\DNS\Desktop\гто стенд\P80920-112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3645024"/>
            <a:ext cx="4014001" cy="2963799"/>
          </a:xfrm>
          <a:prstGeom prst="rect">
            <a:avLst/>
          </a:prstGeom>
          <a:noFill/>
        </p:spPr>
      </p:pic>
      <p:pic>
        <p:nvPicPr>
          <p:cNvPr id="1029" name="Picture 5" descr="C:\Users\DNS\Desktop\гто стенд\fjkjoy9cLWM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88840"/>
            <a:ext cx="4608512" cy="4123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zVSIJqOoH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548680"/>
            <a:ext cx="395194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wFnZsk3Z_I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548680"/>
            <a:ext cx="4032448" cy="5946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jll85ReK1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4664"/>
            <a:ext cx="2736304" cy="2664296"/>
          </a:xfrm>
          <a:prstGeom prst="rect">
            <a:avLst/>
          </a:prstGeom>
          <a:noFill/>
        </p:spPr>
      </p:pic>
      <p:pic>
        <p:nvPicPr>
          <p:cNvPr id="15363" name="Picture 3" descr="ChtLBPOLwjA — копия (2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8184" y="404664"/>
            <a:ext cx="26642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ChtLBPOLwj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848" y="404664"/>
            <a:ext cx="288032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DNS\AppData\Local\Microsoft\Windows\INetCache\Content.Word\ChtLBPOLwjA — копия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3573016"/>
            <a:ext cx="273630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hG534pTcDko — копия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131840" y="3573016"/>
            <a:ext cx="2921571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G534pTcDko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28184" y="3573016"/>
            <a:ext cx="266429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DNS\AppData\Local\Microsoft\Windows\INetCache\Content.Word\Screenshot_2020-04-24 Untitled-1 - 5cdac8116758a pdf.pn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48680"/>
            <a:ext cx="424847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Screenshot_2020-04-24 Untitled-1 - 5cdac8116758a pdf(1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548680"/>
            <a:ext cx="4320480" cy="6005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DNS\AppData\Local\Microsoft\Windows\INetCache\Content.Word\Screenshot_2020-04-24 Untitled-1 - 5cdd1ebfacd54 pdf(2).pn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548680"/>
            <a:ext cx="42484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NS\AppData\Local\Microsoft\Windows\INetCache\Content.Word\Screenshot_2020-04-24 Untitled-1 - 5cdd1ebfacd54 pdf(1)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548680"/>
            <a:ext cx="42484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3KTxQM1_Pp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8640"/>
            <a:ext cx="4824536" cy="3420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DNS\AppData\Local\Microsoft\Windows\INetCache\Content.Word\adcLnjuqP8Y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717032"/>
            <a:ext cx="205473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DNS\AppData\Local\Microsoft\Windows\INetCache\Content.Word\g743YQnC-JI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645024"/>
            <a:ext cx="4034790" cy="304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h0wtfvmd-ik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084168" y="188640"/>
            <a:ext cx="2411760" cy="337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DNS\Desktop\гто стенд\B4aFJFkws6M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60648"/>
            <a:ext cx="4968552" cy="3726414"/>
          </a:xfrm>
          <a:prstGeom prst="rect">
            <a:avLst/>
          </a:prstGeom>
          <a:noFill/>
        </p:spPr>
      </p:pic>
      <p:pic>
        <p:nvPicPr>
          <p:cNvPr id="1029" name="Picture 5" descr="C:\Users\DNS\Desktop\гто стенд\dYTo5HXHWk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620688"/>
            <a:ext cx="3284848" cy="4379797"/>
          </a:xfrm>
          <a:prstGeom prst="rect">
            <a:avLst/>
          </a:prstGeom>
          <a:noFill/>
        </p:spPr>
      </p:pic>
      <p:pic>
        <p:nvPicPr>
          <p:cNvPr id="1030" name="Picture 6" descr="C:\Users\DNS\Desktop\гто стенд\kEKkWPY61V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835696" y="3959678"/>
            <a:ext cx="3864429" cy="2898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0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МОУ начальная школа- детский сад п. Красная горка ГТО- путь к успеху!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ГТО- путь к успеху!</dc:title>
  <dc:creator>KSesarev</dc:creator>
  <cp:lastModifiedBy>KSesarev</cp:lastModifiedBy>
  <cp:revision>8</cp:revision>
  <dcterms:created xsi:type="dcterms:W3CDTF">2020-04-24T13:07:17Z</dcterms:created>
  <dcterms:modified xsi:type="dcterms:W3CDTF">2020-08-23T07:04:51Z</dcterms:modified>
</cp:coreProperties>
</file>