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7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7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7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0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608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0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10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68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7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7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5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4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4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3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3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6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66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6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6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2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23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2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2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2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28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629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630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31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32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33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34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4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4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50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86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587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8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58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59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48653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48654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5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4865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65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4865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48659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48660" name="Полилиния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661" name="Полилиния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577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578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79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58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048581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2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048583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16000">
                    <a:schemeClr val="accent2">
                      <a:shade val="75000"/>
                      <a:alpha val="56000"/>
                    </a:schemeClr>
                  </a:gs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048584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33000">
                    <a:schemeClr val="accent2">
                      <a:alpha val="56000"/>
                    </a:schemeClr>
                  </a:gs>
                  <a:gs pos="44000">
                    <a:schemeClr val="accent1"/>
                  </a:gs>
                  <a:gs pos="74000">
                    <a:schemeClr val="accent4"/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&#1053;&#1080;&#1085;&#1072;\Desktop\&#1087;&#1088;&#1077;&#1079;&#1077;&#1085;&#1090;&#1072;&#1094;&#1080;&#1103;\&#1053;&#1086;&#1074;&#1072;&#1103;%20&#1087;&#1072;&#1087;&#1082;&#1072;%20(2)\Track%20No26.mp3" TargetMode="External"/><Relationship Id="rId5" Type="http://schemas.openxmlformats.org/officeDocument/2006/relationships/image" Target="../media/image11.png"/><Relationship Id="rId4" Type="http://schemas.microsoft.com/office/2007/relationships/media" Target="file:///C:\Users\&#1053;&#1080;&#1085;&#1072;\Desktop\&#1087;&#1088;&#1077;&#1079;&#1077;&#1085;&#1090;&#1072;&#1094;&#1080;&#1103;\&#1053;&#1086;&#1074;&#1072;&#1103;%20&#1087;&#1072;&#1087;&#1082;&#1072;%20(2)\Track%20No26.mp3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1.wav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Заголовок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851648" cy="1828800"/>
          </a:xfrm>
        </p:spPr>
        <p:txBody>
          <a:bodyPr/>
          <a:lstStyle/>
          <a:p>
            <a:pPr algn="ctr"/>
            <a:r>
              <a:rPr lang="en-US" sz="6000" dirty="0" smtClean="0">
                <a:solidFill>
                  <a:srgbClr val="7030A0"/>
                </a:solidFill>
              </a:rPr>
              <a:t>Toys for little Betsy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2"/>
          <p:cNvSpPr>
            <a:spLocks noGrp="1"/>
          </p:cNvSpPr>
          <p:nvPr>
            <p:ph type="title"/>
          </p:nvPr>
        </p:nvSpPr>
        <p:spPr>
          <a:xfrm>
            <a:off x="685800" y="514352"/>
            <a:ext cx="7846640" cy="116205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Mum’s toys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048613" name="Текст 4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6982544" cy="888504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Bradley Hand ITC" pitchFamily="66" charset="0"/>
              </a:rPr>
              <a:t>Tea set                                          Musical box</a:t>
            </a:r>
            <a:endParaRPr lang="ru-RU" sz="2800" b="1" dirty="0" smtClean="0"/>
          </a:p>
          <a:p>
            <a:endParaRPr lang="en-US" sz="2800" dirty="0" smtClean="0">
              <a:latin typeface="Bradley Hand ITC" pitchFamily="66" charset="0"/>
            </a:endParaRPr>
          </a:p>
        </p:txBody>
      </p:sp>
      <p:pic>
        <p:nvPicPr>
          <p:cNvPr id="2097155" name="Picture 2" descr="C:\Users\Нина\Desktop\презентация\Новая папка (2)\1937.750x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4724003" cy="4150824"/>
          </a:xfrm>
          <a:prstGeom prst="rect">
            <a:avLst/>
          </a:prstGeom>
          <a:noFill/>
        </p:spPr>
      </p:pic>
      <p:pic>
        <p:nvPicPr>
          <p:cNvPr id="2097156" name="Picture 3" descr="C:\Users\Нина\Desktop\презентация\Новая папка (2)\615000_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276872"/>
            <a:ext cx="3808561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Picture 4" descr="C:\Users\Нина\Desktop\презентация\Новая папка (2)\loshadka-kachalka-s-mekhom-rzhet_skachet-vertit-hvostom-otkryvayet-r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352428"/>
            <a:ext cx="3505572" cy="3505572"/>
          </a:xfrm>
          <a:prstGeom prst="rect">
            <a:avLst/>
          </a:prstGeom>
          <a:noFill/>
        </p:spPr>
      </p:pic>
      <p:sp>
        <p:nvSpPr>
          <p:cNvPr id="1048614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774632" cy="1162050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7030A0"/>
                </a:solidFill>
                <a:latin typeface="+mn-lt"/>
              </a:rPr>
              <a:t>Lulu’s toys</a:t>
            </a:r>
            <a:endParaRPr lang="ru-RU" sz="4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048615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7774632" cy="528464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Bradley Hand ITC" pitchFamily="66" charset="0"/>
              </a:rPr>
              <a:t>Doll                       Elephant                           Rocking horse</a:t>
            </a:r>
            <a:endParaRPr lang="ru-RU" sz="2400" b="1" dirty="0"/>
          </a:p>
        </p:txBody>
      </p:sp>
      <p:pic>
        <p:nvPicPr>
          <p:cNvPr id="2097158" name="Picture 3" descr="C:\Users\Нина\Desktop\презентация\Новая папка (2)\72ff89773c9ada0b65e3e4be9ec7479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8960"/>
            <a:ext cx="3240360" cy="3240360"/>
          </a:xfrm>
          <a:prstGeom prst="rect">
            <a:avLst/>
          </a:prstGeom>
          <a:noFill/>
        </p:spPr>
      </p:pic>
      <p:pic>
        <p:nvPicPr>
          <p:cNvPr id="2097159" name="Picture 2" descr="C:\Users\Нина\Desktop\презентация\Новая папка (2)\data-slony-slon-miron-s-pl-pers-2-750x7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988840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Picture 4" descr="C:\Users\Нина\Desktop\презентация\Новая папка (2)\30d12dcd864d91e2f8b7976d5fcc23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9920" y="2348880"/>
            <a:ext cx="2244080" cy="2244080"/>
          </a:xfrm>
          <a:prstGeom prst="rect">
            <a:avLst/>
          </a:prstGeom>
          <a:noFill/>
        </p:spPr>
      </p:pic>
      <p:sp>
        <p:nvSpPr>
          <p:cNvPr id="1048616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90656" cy="116205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7030A0"/>
                </a:solidFill>
              </a:rPr>
              <a:t>Larry’s toys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1048617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7702624" cy="67248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latin typeface="Bradley Hand ITC" pitchFamily="66" charset="0"/>
              </a:rPr>
              <a:t>Aeroplane</a:t>
            </a:r>
            <a:r>
              <a:rPr lang="en-US" sz="3200" b="1" dirty="0" smtClean="0">
                <a:latin typeface="Bradley Hand ITC" pitchFamily="66" charset="0"/>
              </a:rPr>
              <a:t>           Train                     Ball</a:t>
            </a:r>
            <a:endParaRPr lang="ru-RU" sz="3200" b="1" dirty="0"/>
          </a:p>
        </p:txBody>
      </p:sp>
      <p:pic>
        <p:nvPicPr>
          <p:cNvPr id="2097161" name="Picture 2" descr="C:\Users\Нина\Desktop\презентация\Новая папка (2)\26a56ac6ab1de5fcb5fceeda5ce5ffc2aff7af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64904"/>
            <a:ext cx="3347864" cy="2880320"/>
          </a:xfrm>
          <a:prstGeom prst="rect">
            <a:avLst/>
          </a:prstGeom>
          <a:noFill/>
        </p:spPr>
      </p:pic>
      <p:pic>
        <p:nvPicPr>
          <p:cNvPr id="2097162" name="Picture 3" descr="C:\Users\Нина\Desktop\презентация\Новая папка (2)\0_157b3e_7ce3fe5f_or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088656"/>
            <a:ext cx="4032448" cy="2769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90656" cy="1162050"/>
          </a:xfrm>
        </p:spPr>
        <p:txBody>
          <a:bodyPr/>
          <a:lstStyle/>
          <a:p>
            <a:r>
              <a:rPr lang="en-US" sz="4400" dirty="0" smtClean="0">
                <a:solidFill>
                  <a:srgbClr val="7030A0"/>
                </a:solidFill>
              </a:rPr>
              <a:t>Read and complete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1048619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 err="1" smtClean="0"/>
              <a:t>Mus__al</a:t>
            </a:r>
            <a:r>
              <a:rPr lang="en-US" sz="2400" dirty="0" smtClean="0"/>
              <a:t> </a:t>
            </a:r>
            <a:r>
              <a:rPr lang="en-US" sz="2400" dirty="0" err="1" smtClean="0"/>
              <a:t>bo</a:t>
            </a:r>
            <a:r>
              <a:rPr lang="en-US" sz="2400" dirty="0" smtClean="0"/>
              <a:t>_</a:t>
            </a:r>
          </a:p>
          <a:p>
            <a:pPr marL="342900" indent="-342900">
              <a:buAutoNum type="arabicPeriod"/>
            </a:pPr>
            <a:r>
              <a:rPr lang="en-US" sz="2400" dirty="0" smtClean="0"/>
              <a:t>T__ se_</a:t>
            </a:r>
          </a:p>
          <a:p>
            <a:pPr marL="342900" indent="-342900">
              <a:buAutoNum type="arabicPeriod"/>
            </a:pPr>
            <a:r>
              <a:rPr lang="en-US" sz="2400" dirty="0" err="1" smtClean="0"/>
              <a:t>Dol</a:t>
            </a:r>
            <a:r>
              <a:rPr lang="en-US" sz="2400" dirty="0" smtClean="0"/>
              <a:t>_</a:t>
            </a:r>
          </a:p>
          <a:p>
            <a:pPr marL="342900" indent="-342900">
              <a:buAutoNum type="arabicPeriod"/>
            </a:pPr>
            <a:r>
              <a:rPr lang="en-US" sz="2400" dirty="0" err="1" smtClean="0"/>
              <a:t>Ele__ant</a:t>
            </a: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err="1" smtClean="0"/>
              <a:t>Dol</a:t>
            </a:r>
            <a:r>
              <a:rPr lang="en-US" sz="2400" dirty="0" smtClean="0"/>
              <a:t>_</a:t>
            </a:r>
          </a:p>
          <a:p>
            <a:pPr marL="342900" indent="-342900">
              <a:buAutoNum type="arabicPeriod"/>
            </a:pPr>
            <a:r>
              <a:rPr lang="en-US" sz="2400" dirty="0" err="1" smtClean="0"/>
              <a:t>Ro__ing</a:t>
            </a:r>
            <a:r>
              <a:rPr lang="en-US" sz="2400" dirty="0" smtClean="0"/>
              <a:t> _</a:t>
            </a:r>
            <a:r>
              <a:rPr lang="en-US" sz="2400" dirty="0" err="1" smtClean="0"/>
              <a:t>orse</a:t>
            </a: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err="1" smtClean="0"/>
              <a:t>Tr__n</a:t>
            </a: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err="1" smtClean="0"/>
              <a:t>A_ropl_ne</a:t>
            </a: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dirty="0" err="1" smtClean="0"/>
              <a:t>B_l</a:t>
            </a:r>
            <a:r>
              <a:rPr lang="en-US" sz="2400" dirty="0" smtClean="0"/>
              <a:t>_</a:t>
            </a:r>
            <a:endParaRPr lang="ru-RU" sz="2400" dirty="0"/>
          </a:p>
        </p:txBody>
      </p:sp>
      <p:sp>
        <p:nvSpPr>
          <p:cNvPr id="1048620" name="Содержимое 3"/>
          <p:cNvSpPr>
            <a:spLocks noGrp="1"/>
          </p:cNvSpPr>
          <p:nvPr>
            <p:ph sz="half" idx="1"/>
          </p:nvPr>
        </p:nvSpPr>
        <p:spPr>
          <a:xfrm>
            <a:off x="5292080" y="1676400"/>
            <a:ext cx="3394720" cy="4572000"/>
          </a:xfrm>
        </p:spPr>
        <p:txBody>
          <a:bodyPr/>
          <a:lstStyle/>
          <a:p>
            <a:r>
              <a:rPr lang="en-US" dirty="0" smtClean="0"/>
              <a:t>Musical box</a:t>
            </a:r>
          </a:p>
          <a:p>
            <a:r>
              <a:rPr lang="en-US" dirty="0" smtClean="0"/>
              <a:t>Tea set</a:t>
            </a:r>
          </a:p>
          <a:p>
            <a:r>
              <a:rPr lang="en-US" dirty="0" smtClean="0"/>
              <a:t>Doll</a:t>
            </a:r>
          </a:p>
          <a:p>
            <a:r>
              <a:rPr lang="en-US" dirty="0" smtClean="0"/>
              <a:t>Elephant</a:t>
            </a:r>
          </a:p>
          <a:p>
            <a:r>
              <a:rPr lang="en-US" dirty="0" smtClean="0"/>
              <a:t>Rocking horse</a:t>
            </a:r>
          </a:p>
          <a:p>
            <a:r>
              <a:rPr lang="en-US" dirty="0" smtClean="0"/>
              <a:t>Train</a:t>
            </a:r>
          </a:p>
          <a:p>
            <a:r>
              <a:rPr lang="en-US" dirty="0" err="1" smtClean="0"/>
              <a:t>Aeroplane</a:t>
            </a:r>
            <a:endParaRPr lang="en-US" dirty="0" smtClean="0"/>
          </a:p>
          <a:p>
            <a:r>
              <a:rPr lang="en-US" dirty="0" smtClean="0"/>
              <a:t>Ball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486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486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486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486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486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486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486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486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62664" cy="1162050"/>
          </a:xfrm>
        </p:spPr>
        <p:txBody>
          <a:bodyPr/>
          <a:lstStyle/>
          <a:p>
            <a:r>
              <a:rPr lang="en-US" sz="4400" dirty="0" smtClean="0">
                <a:solidFill>
                  <a:srgbClr val="7030A0"/>
                </a:solidFill>
              </a:rPr>
              <a:t>Put the words on the right train</a:t>
            </a:r>
            <a:endParaRPr lang="ru-RU" sz="4400" dirty="0">
              <a:solidFill>
                <a:srgbClr val="7030A0"/>
              </a:solidFill>
            </a:endParaRPr>
          </a:p>
        </p:txBody>
      </p:sp>
      <p:sp>
        <p:nvSpPr>
          <p:cNvPr id="1048596" name="Содержимое 3"/>
          <p:cNvSpPr>
            <a:spLocks noGrp="1"/>
          </p:cNvSpPr>
          <p:nvPr>
            <p:ph sz="half" idx="1"/>
          </p:nvPr>
        </p:nvSpPr>
        <p:spPr>
          <a:xfrm>
            <a:off x="827584" y="1676400"/>
            <a:ext cx="7859216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Tea set, Egg, Animal, Pencil, Umbrella, Rocking horse, Orange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48597" name="Блок-схема: магнитный диск 4"/>
          <p:cNvSpPr/>
          <p:nvPr/>
        </p:nvSpPr>
        <p:spPr>
          <a:xfrm rot="16200000">
            <a:off x="809582" y="3014954"/>
            <a:ext cx="1080120" cy="133214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bg2">
                    <a:lumMod val="25000"/>
                  </a:schemeClr>
                </a:solidFill>
              </a:rPr>
              <a:t>A</a:t>
            </a:r>
            <a:endParaRPr lang="ru-RU" sz="4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48598" name="Куб 5"/>
          <p:cNvSpPr/>
          <p:nvPr/>
        </p:nvSpPr>
        <p:spPr>
          <a:xfrm>
            <a:off x="1979712" y="2852936"/>
            <a:ext cx="1368152" cy="1368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Tea set</a:t>
            </a:r>
            <a:endParaRPr lang="ru-RU" sz="2400" dirty="0"/>
          </a:p>
        </p:txBody>
      </p:sp>
      <p:sp>
        <p:nvSpPr>
          <p:cNvPr id="1048599" name="Куб 6"/>
          <p:cNvSpPr/>
          <p:nvPr/>
        </p:nvSpPr>
        <p:spPr>
          <a:xfrm>
            <a:off x="3491880" y="2852936"/>
            <a:ext cx="1368152" cy="1368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Pencil</a:t>
            </a:r>
            <a:endParaRPr lang="ru-RU" sz="2400" dirty="0"/>
          </a:p>
        </p:txBody>
      </p:sp>
      <p:sp>
        <p:nvSpPr>
          <p:cNvPr id="1048600" name="Куб 7"/>
          <p:cNvSpPr/>
          <p:nvPr/>
        </p:nvSpPr>
        <p:spPr>
          <a:xfrm>
            <a:off x="4932040" y="2852936"/>
            <a:ext cx="1368152" cy="136815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Rocking horse</a:t>
            </a:r>
            <a:endParaRPr lang="ru-RU" dirty="0"/>
          </a:p>
        </p:txBody>
      </p:sp>
      <p:sp>
        <p:nvSpPr>
          <p:cNvPr id="1048601" name="Блок-схема: магнитный диск 9"/>
          <p:cNvSpPr/>
          <p:nvPr/>
        </p:nvSpPr>
        <p:spPr>
          <a:xfrm rot="16200000">
            <a:off x="1097614" y="4671138"/>
            <a:ext cx="1080120" cy="1332148"/>
          </a:xfrm>
          <a:prstGeom prst="flowChartMagneticDisk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</a:rPr>
              <a:t>An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48602" name="Куб 10"/>
          <p:cNvSpPr/>
          <p:nvPr/>
        </p:nvSpPr>
        <p:spPr>
          <a:xfrm>
            <a:off x="2339752" y="4581128"/>
            <a:ext cx="1368152" cy="1368152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Egg</a:t>
            </a:r>
            <a:endParaRPr lang="ru-RU" sz="3200" dirty="0"/>
          </a:p>
        </p:txBody>
      </p:sp>
      <p:sp>
        <p:nvSpPr>
          <p:cNvPr id="1048603" name="Куб 11"/>
          <p:cNvSpPr/>
          <p:nvPr/>
        </p:nvSpPr>
        <p:spPr>
          <a:xfrm>
            <a:off x="3779912" y="4509120"/>
            <a:ext cx="1368152" cy="1368152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Animal</a:t>
            </a:r>
            <a:endParaRPr lang="ru-RU" sz="2000" dirty="0"/>
          </a:p>
        </p:txBody>
      </p:sp>
      <p:sp>
        <p:nvSpPr>
          <p:cNvPr id="1048604" name="Куб 12"/>
          <p:cNvSpPr/>
          <p:nvPr/>
        </p:nvSpPr>
        <p:spPr>
          <a:xfrm>
            <a:off x="5220072" y="4509120"/>
            <a:ext cx="1656184" cy="1368152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Umbrella</a:t>
            </a:r>
            <a:endParaRPr lang="ru-RU" sz="2000" dirty="0"/>
          </a:p>
        </p:txBody>
      </p:sp>
      <p:sp>
        <p:nvSpPr>
          <p:cNvPr id="1048605" name="Куб 13"/>
          <p:cNvSpPr/>
          <p:nvPr/>
        </p:nvSpPr>
        <p:spPr>
          <a:xfrm>
            <a:off x="6948264" y="4509120"/>
            <a:ext cx="1368152" cy="1368152"/>
          </a:xfrm>
          <a:prstGeom prst="cube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Orange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5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8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8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8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8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8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8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48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8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48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48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342584" cy="116205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</a:rPr>
              <a:t>Letter “O”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97153" name="Picture 2" descr="C:\Users\Нина\Desktop\презентация\Новая папка (2)\IMG_20171206_1133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388643"/>
            <a:ext cx="8147248" cy="3992685"/>
          </a:xfrm>
          <a:prstGeom prst="rect">
            <a:avLst/>
          </a:prstGeom>
          <a:noFill/>
        </p:spPr>
      </p:pic>
      <p:pic>
        <p:nvPicPr>
          <p:cNvPr id="2097154" name="Track No26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8316416" y="1628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97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006" fill="hold"/>
                                        <p:tgtEl>
                                          <p:spTgt spid="20971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9715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9715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62664" cy="116205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</a:rPr>
              <a:t>Complete the table</a:t>
            </a:r>
            <a:endParaRPr lang="ru-RU" sz="4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4859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Nose</a:t>
            </a:r>
          </a:p>
          <a:p>
            <a:r>
              <a:rPr lang="en-US" sz="2400" dirty="0" smtClean="0"/>
              <a:t>Close</a:t>
            </a:r>
          </a:p>
          <a:p>
            <a:r>
              <a:rPr lang="en-US" sz="2400" dirty="0" smtClean="0"/>
              <a:t>Frog</a:t>
            </a:r>
          </a:p>
          <a:p>
            <a:r>
              <a:rPr lang="en-US" sz="2400" dirty="0" smtClean="0"/>
              <a:t>Dog</a:t>
            </a:r>
          </a:p>
          <a:p>
            <a:r>
              <a:rPr lang="en-US" sz="2400" dirty="0" smtClean="0"/>
              <a:t>Open</a:t>
            </a:r>
          </a:p>
          <a:p>
            <a:r>
              <a:rPr lang="en-US" sz="2400" dirty="0" smtClean="0"/>
              <a:t>Hot</a:t>
            </a:r>
          </a:p>
          <a:p>
            <a:r>
              <a:rPr lang="en-US" sz="2400" dirty="0" smtClean="0"/>
              <a:t>Box</a:t>
            </a:r>
          </a:p>
          <a:p>
            <a:r>
              <a:rPr lang="en-US" sz="2400" dirty="0" smtClean="0"/>
              <a:t>Home</a:t>
            </a:r>
          </a:p>
          <a:p>
            <a:r>
              <a:rPr lang="en-US" sz="2400" dirty="0" smtClean="0"/>
              <a:t>Doll</a:t>
            </a:r>
          </a:p>
          <a:p>
            <a:r>
              <a:rPr lang="en-US" sz="2400" dirty="0" smtClean="0"/>
              <a:t>No</a:t>
            </a:r>
            <a:endParaRPr lang="ru-RU" sz="2400" dirty="0"/>
          </a:p>
        </p:txBody>
      </p:sp>
      <p:graphicFrame>
        <p:nvGraphicFramePr>
          <p:cNvPr id="4194304" name="Таблица 8"/>
          <p:cNvGraphicFramePr>
            <a:graphicFrameLocks noGrp="1"/>
          </p:cNvGraphicFramePr>
          <p:nvPr/>
        </p:nvGraphicFramePr>
        <p:xfrm>
          <a:off x="2411760" y="1844825"/>
          <a:ext cx="6096000" cy="417646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[OU]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[O]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35 0.00162 L 0.22517 0.169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48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85 0.00625 L 0.22204 0.194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48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0.00509 L 0.53611 0.0261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48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39 -0.00624 L 0.53039 0.0670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48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89 0.00301 L 0.22083 0.097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485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82 -0.01873 L 0.5408 0.0337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485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0.00093 L 0.55 0.0742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485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29 0.00024 L 0.21701 0.0210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485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51 -0.00093 L 0.54532 0.0305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485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2961 L 0.23229 -0.0228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4859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18648" cy="116205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chemeClr val="bg2">
                    <a:lumMod val="25000"/>
                  </a:schemeClr>
                </a:solidFill>
              </a:rPr>
              <a:t>THANK YOU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97152" name="Picture 2" descr="C:\Users\Нина\Desktop\презентация\Новая папка (2)\good-bye-amp-luck-1779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9" y="1844824"/>
            <a:ext cx="5976664" cy="4795650"/>
          </a:xfrm>
          <a:prstGeom prst="rect">
            <a:avLst/>
          </a:prstGeom>
          <a:noFill/>
        </p:spPr>
      </p:pic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8028384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ysClr val="windowText" lastClr="000000"/>
      </a:dk1>
      <a:lt1>
        <a:sysClr val="window" lastClr="FFFFFF"/>
      </a:lt1>
      <a:dk2>
        <a:srgbClr val="04617B"/>
      </a:dk2>
      <a:lt2>
        <a:srgbClr val="FCD8F7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Экран (4:3)</PresentationFormat>
  <Paragraphs>51</Paragraphs>
  <Slides>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Toys for little Betsy</vt:lpstr>
      <vt:lpstr>Mum’s toys</vt:lpstr>
      <vt:lpstr>Lulu’s toys</vt:lpstr>
      <vt:lpstr>Larry’s toys</vt:lpstr>
      <vt:lpstr>Read and complete</vt:lpstr>
      <vt:lpstr>Put the words on the right train</vt:lpstr>
      <vt:lpstr>Letter “O”</vt:lpstr>
      <vt:lpstr>Complete the table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Toys for little Betsy</dc:title>
  <dc:creator>Нина</dc:creator>
  <cp:lastModifiedBy>Нина</cp:lastModifiedBy>
  <cp:revision>1</cp:revision>
  <dcterms:created xsi:type="dcterms:W3CDTF">2017-12-06T07:02:59Z</dcterms:created>
  <dcterms:modified xsi:type="dcterms:W3CDTF">2017-12-13T12:09:11Z</dcterms:modified>
</cp:coreProperties>
</file>