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9" r:id="rId3"/>
    <p:sldId id="260" r:id="rId4"/>
    <p:sldId id="262" r:id="rId5"/>
    <p:sldId id="264" r:id="rId6"/>
    <p:sldId id="265" r:id="rId7"/>
    <p:sldId id="267" r:id="rId8"/>
    <p:sldId id="270" r:id="rId9"/>
    <p:sldId id="269" r:id="rId10"/>
    <p:sldId id="271" r:id="rId11"/>
    <p:sldId id="27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DD592-D0F7-448E-947A-F499DB5A67B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33D32-74F2-498B-9AD7-E4268976A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DD592-D0F7-448E-947A-F499DB5A67B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33D32-74F2-498B-9AD7-E4268976A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DD592-D0F7-448E-947A-F499DB5A67B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33D32-74F2-498B-9AD7-E4268976A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DD592-D0F7-448E-947A-F499DB5A67B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33D32-74F2-498B-9AD7-E4268976A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DD592-D0F7-448E-947A-F499DB5A67B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33D32-74F2-498B-9AD7-E4268976A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DD592-D0F7-448E-947A-F499DB5A67B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33D32-74F2-498B-9AD7-E4268976A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DD592-D0F7-448E-947A-F499DB5A67B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33D32-74F2-498B-9AD7-E4268976A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DD592-D0F7-448E-947A-F499DB5A67B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33D32-74F2-498B-9AD7-E4268976A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DD592-D0F7-448E-947A-F499DB5A67B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33D32-74F2-498B-9AD7-E4268976A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DD592-D0F7-448E-947A-F499DB5A67B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33D32-74F2-498B-9AD7-E4268976A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DD592-D0F7-448E-947A-F499DB5A67B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33D32-74F2-498B-9AD7-E4268976A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DD592-D0F7-448E-947A-F499DB5A67B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33D32-74F2-498B-9AD7-E4268976A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zoom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nsportal.ru/bessonova-svetlana-vitalevna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2000264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Как мы в садике живем!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5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Презентация к итоговому родительскому собрания в первой младшей группе</a:t>
            </a:r>
          </a:p>
          <a:p>
            <a:pPr>
              <a:buNone/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Воспитатель: Бессонова С.В.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течении всего года формировали у детей навыки самообслуживания (умение правильно умываться , аккуратно кушать за столом)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20160512_0814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08" y="1928802"/>
            <a:ext cx="5214974" cy="3911231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Учили детей правильно и последовательно одеваться и раздеваться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20160513_1027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747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71450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формирования математических представлений знакомили детей с   понятиями «большой - маленький», «длинный – короткий», «вверху –внизу», «один – много» Закрепляли знание основных цветов (красный, желтый, синий, зеленый) Познакомили с геометрическими фигурами (круг, квадрат, прямоугольник)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160202_09421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42910" y="2161354"/>
            <a:ext cx="2714644" cy="2035983"/>
          </a:xfrm>
        </p:spPr>
      </p:pic>
      <p:pic>
        <p:nvPicPr>
          <p:cNvPr id="5" name="Picture 2" descr="C:\Users\1\Desktop\20160512_09171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28" y="2285992"/>
            <a:ext cx="2786081" cy="2089561"/>
          </a:xfrm>
          <a:prstGeom prst="rect">
            <a:avLst/>
          </a:prstGeom>
          <a:noFill/>
        </p:spPr>
      </p:pic>
      <p:pic>
        <p:nvPicPr>
          <p:cNvPr id="6" name="Picture 2" descr="C:\Users\1\Desktop\20160512_09162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00364" y="4643446"/>
            <a:ext cx="2643711" cy="1982783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Развивали  у детей двигательную активность. Упражняли в выполнении основных движений: бег, ходьба, прыжки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20160426_0749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62" y="2357430"/>
            <a:ext cx="3143272" cy="2357454"/>
          </a:xfrm>
          <a:prstGeom prst="rect">
            <a:avLst/>
          </a:prstGeom>
          <a:noFill/>
        </p:spPr>
      </p:pic>
      <p:pic>
        <p:nvPicPr>
          <p:cNvPr id="4" name="Picture 2" descr="C:\Users\1\Desktop\20160426_0750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7" y="2339570"/>
            <a:ext cx="3143272" cy="2357454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Развивали речевую активность: через драматизации знакомых сказок. Работали над обогащением словарного запаса, упражняли в звукоподражании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20160328_1637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1538" y="3143248"/>
            <a:ext cx="3024713" cy="2268535"/>
          </a:xfrm>
          <a:prstGeom prst="rect">
            <a:avLst/>
          </a:prstGeom>
          <a:noFill/>
        </p:spPr>
      </p:pic>
      <p:pic>
        <p:nvPicPr>
          <p:cNvPr id="4" name="Picture 2" descr="C:\Users\1\Desktop\фото к занятию\20160516_0902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6314" y="2000240"/>
            <a:ext cx="2768806" cy="3691742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Знакомили детей с предметами ближайшего окружения , с птицами, с дикими и домашними животными и 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детенышами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фото к занятию\20160516_0920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000364" y="1714488"/>
            <a:ext cx="2840244" cy="3786992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Формировали умения и  навыки правильного и аккуратного наклеивания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20160513_0912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Упражняли в изображении и закрашивании округлых и прямоугольных форм, учили правильно держать карандаш и кисточку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1\Desktop\20160512_1036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00298" y="2000240"/>
            <a:ext cx="4374631" cy="3280973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процессе игр с настольным и напольным строительным материалом дети познакомились с деталями (кубик, кирпичик, пластина)</a:t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7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20160511_1602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процессе игровой деятельности развивали у детей коммуникативные навыки (умение играть вместе, умение договариваться, не ссориться из –за игрушек)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20160405_1557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5984" y="2000240"/>
            <a:ext cx="5072098" cy="3804074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161</TotalTime>
  <Words>200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Как мы в садике живем!</vt:lpstr>
      <vt:lpstr>Для формирования математических представлений знакомили детей с   понятиями «большой - маленький», «длинный – короткий», «вверху –внизу», «один – много» Закрепляли знание основных цветов (красный, желтый, синий, зеленый) Познакомили с геометрическими фигурами (круг, квадрат, прямоугольник)</vt:lpstr>
      <vt:lpstr>Развивали  у детей двигательную активность. Упражняли в выполнении основных движений: бег, ходьба, прыжки</vt:lpstr>
      <vt:lpstr>Развивали речевую активность: через драматизации знакомых сказок. Работали над обогащением словарного запаса, упражняли в звукоподражании </vt:lpstr>
      <vt:lpstr>Знакомили детей с предметами ближайшего окружения , с птицами, с дикими и домашними животными и их детенышами</vt:lpstr>
      <vt:lpstr>Формировали умения и  навыки правильного и аккуратного наклеивания</vt:lpstr>
      <vt:lpstr>Упражняли в изображении и закрашивании округлых и прямоугольных форм, учили правильно держать карандаш и кисточку </vt:lpstr>
      <vt:lpstr> В процессе игр с настольным и напольным строительным материалом дети познакомились с деталями (кубик, кирпичик, пластина) </vt:lpstr>
      <vt:lpstr>В процессе игровой деятельности развивали у детей коммуникативные навыки (умение играть вместе, умение договариваться, не ссориться из –за игрушек)</vt:lpstr>
      <vt:lpstr>В течении всего года формировали у детей навыки самообслуживания (умение правильно умываться , аккуратно кушать за столом)</vt:lpstr>
      <vt:lpstr>Учили детей правильно и последовательно одеваться и раздеваться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42</cp:revision>
  <dcterms:created xsi:type="dcterms:W3CDTF">2016-05-24T01:17:34Z</dcterms:created>
  <dcterms:modified xsi:type="dcterms:W3CDTF">2020-08-23T14:33:53Z</dcterms:modified>
</cp:coreProperties>
</file>