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79" r:id="rId2"/>
    <p:sldId id="280" r:id="rId3"/>
    <p:sldId id="259" r:id="rId4"/>
    <p:sldId id="261" r:id="rId5"/>
    <p:sldId id="265" r:id="rId6"/>
    <p:sldId id="274" r:id="rId7"/>
    <p:sldId id="271" r:id="rId8"/>
    <p:sldId id="268" r:id="rId9"/>
    <p:sldId id="278" r:id="rId10"/>
    <p:sldId id="27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98" autoAdjust="0"/>
    <p:restoredTop sz="86388" autoAdjust="0"/>
  </p:normalViewPr>
  <p:slideViewPr>
    <p:cSldViewPr>
      <p:cViewPr varScale="1">
        <p:scale>
          <a:sx n="61" d="100"/>
          <a:sy n="61" d="100"/>
        </p:scale>
        <p:origin x="-160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286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DC63197-F72B-4194-BE99-E91E5A3D44CE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F2D800-9885-4894-B2B9-B54BCD4106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884206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F2D800-9885-4894-B2B9-B54BCD41067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E46C7-FB03-4703-AE02-F8EF05BA70D9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1B6F3-7F5A-439E-B270-545925F10F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34315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E46C7-FB03-4703-AE02-F8EF05BA70D9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1B6F3-7F5A-439E-B270-545925F10F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14785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E46C7-FB03-4703-AE02-F8EF05BA70D9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1B6F3-7F5A-439E-B270-545925F10F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109942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E46C7-FB03-4703-AE02-F8EF05BA70D9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1B6F3-7F5A-439E-B270-545925F10F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396628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E46C7-FB03-4703-AE02-F8EF05BA70D9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1B6F3-7F5A-439E-B270-545925F10F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802872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E46C7-FB03-4703-AE02-F8EF05BA70D9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1B6F3-7F5A-439E-B270-545925F10F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36705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E46C7-FB03-4703-AE02-F8EF05BA70D9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1B6F3-7F5A-439E-B270-545925F10F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949174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E46C7-FB03-4703-AE02-F8EF05BA70D9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1B6F3-7F5A-439E-B270-545925F10F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58044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E46C7-FB03-4703-AE02-F8EF05BA70D9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1B6F3-7F5A-439E-B270-545925F10F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80838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E46C7-FB03-4703-AE02-F8EF05BA70D9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1B6F3-7F5A-439E-B270-545925F10F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11230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AE46C7-FB03-4703-AE02-F8EF05BA70D9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91B6F3-7F5A-439E-B270-545925F10F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793835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46C7-FB03-4703-AE02-F8EF05BA70D9}" type="datetimeFigureOut">
              <a:rPr lang="ru-RU" smtClean="0"/>
              <a:pPr/>
              <a:t>23.08.2020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91B6F3-7F5A-439E-B270-545925F10FC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597756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80000"/>
                <a:satMod val="300000"/>
              </a:schemeClr>
            </a:gs>
            <a:gs pos="100000">
              <a:schemeClr val="bg2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1844824"/>
            <a:ext cx="680654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i="1" dirty="0" smtClean="0">
                <a:solidFill>
                  <a:srgbClr val="FF0000"/>
                </a:solidFill>
              </a:rPr>
              <a:t>Любимый Воронеж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627784" y="3284984"/>
            <a:ext cx="3604064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7030A0"/>
                </a:solidFill>
              </a:rPr>
              <a:t>Моя малая Родина</a:t>
            </a:r>
            <a:endParaRPr lang="ru-RU" sz="32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640"/>
            <a:ext cx="9036496" cy="5878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 smtClean="0"/>
              <a:t>               Моя малая Родина</a:t>
            </a:r>
          </a:p>
          <a:p>
            <a:endParaRPr lang="ru-RU" sz="3600" b="1" i="1" u="sng" dirty="0" smtClean="0"/>
          </a:p>
          <a:p>
            <a:r>
              <a:rPr lang="ru-RU" sz="3600" b="1" i="1" dirty="0" smtClean="0"/>
              <a:t>      </a:t>
            </a:r>
            <a:r>
              <a:rPr lang="ru-RU" sz="3200" b="1" i="1" dirty="0" smtClean="0"/>
              <a:t>  </a:t>
            </a:r>
            <a:r>
              <a:rPr lang="ru-RU" sz="3200" b="1" i="1" u="sng" dirty="0" smtClean="0"/>
              <a:t>МОЯ</a:t>
            </a:r>
            <a:r>
              <a:rPr lang="ru-RU" sz="3200" b="1" i="1" dirty="0" smtClean="0"/>
              <a:t> </a:t>
            </a:r>
            <a:r>
              <a:rPr lang="ru-RU" sz="3200" b="1" i="1" dirty="0"/>
              <a:t>– потому что здесь я живу, здесь моя семья, мои друзья, мой дом, моя улица, мой детский сад…</a:t>
            </a:r>
          </a:p>
          <a:p>
            <a:endParaRPr lang="ru-RU" sz="3200" b="1" i="1" dirty="0"/>
          </a:p>
          <a:p>
            <a:r>
              <a:rPr lang="ru-RU" sz="3200" b="1" i="1" dirty="0"/>
              <a:t>   </a:t>
            </a:r>
            <a:r>
              <a:rPr lang="ru-RU" sz="3200" b="1" i="1" dirty="0" smtClean="0"/>
              <a:t>     </a:t>
            </a:r>
            <a:r>
              <a:rPr lang="ru-RU" sz="3200" b="1" i="1" u="sng" dirty="0"/>
              <a:t>МАЛАЯ</a:t>
            </a:r>
            <a:r>
              <a:rPr lang="ru-RU" sz="3200" b="1" i="1" dirty="0"/>
              <a:t> – потому что это маленькая частичка моей необъятной страны.</a:t>
            </a:r>
          </a:p>
          <a:p>
            <a:endParaRPr lang="ru-RU" sz="3200" b="1" i="1" dirty="0"/>
          </a:p>
          <a:p>
            <a:r>
              <a:rPr lang="ru-RU" sz="3200" b="1" i="1" dirty="0" smtClean="0"/>
              <a:t>         </a:t>
            </a:r>
            <a:r>
              <a:rPr lang="ru-RU" sz="3200" b="1" i="1" u="sng" dirty="0" smtClean="0"/>
              <a:t>РОДИНА</a:t>
            </a:r>
            <a:r>
              <a:rPr lang="ru-RU" sz="3200" b="1" i="1" dirty="0" smtClean="0"/>
              <a:t> </a:t>
            </a:r>
            <a:r>
              <a:rPr lang="ru-RU" sz="3200" b="1" i="1" dirty="0"/>
              <a:t>– потому что здесь живут родные моему сердцу люди.</a:t>
            </a:r>
          </a:p>
        </p:txBody>
      </p:sp>
    </p:spTree>
    <p:extLst>
      <p:ext uri="{BB962C8B-B14F-4D97-AF65-F5344CB8AC3E}">
        <p14:creationId xmlns="" xmlns:p14="http://schemas.microsoft.com/office/powerpoint/2010/main" val="1616755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User\Downloads\Новая папка\img72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4463322" cy="22499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5" name="Прямоугольник 4"/>
          <p:cNvSpPr/>
          <p:nvPr/>
        </p:nvSpPr>
        <p:spPr>
          <a:xfrm>
            <a:off x="251520" y="2492896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/>
              <a:t> Первоначально наш город представлял собой деревянную крепость . В 1586 году  ее поставил на берегу реки Воронеж воевода Сабуров. Он и считается основателем Воронежа. </a:t>
            </a:r>
            <a:endParaRPr lang="ru-RU" b="1" i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563888" y="3861048"/>
            <a:ext cx="5386662" cy="2783108"/>
          </a:xfrm>
          <a:prstGeom prst="rect">
            <a:avLst/>
          </a:prstGeom>
          <a:noFill/>
          <a:ln w="254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7" name="Прямоугольник 6"/>
          <p:cNvSpPr/>
          <p:nvPr/>
        </p:nvSpPr>
        <p:spPr>
          <a:xfrm>
            <a:off x="1115616" y="6165304"/>
            <a:ext cx="22317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Современный город</a:t>
            </a:r>
            <a:endParaRPr lang="ru-RU" b="1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9684568" y="4437112"/>
            <a:ext cx="5486400" cy="867544"/>
          </a:xfrm>
        </p:spPr>
        <p:txBody>
          <a:bodyPr/>
          <a:lstStyle/>
          <a:p>
            <a:endParaRPr lang="ru-RU" b="0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83245" y="188640"/>
            <a:ext cx="4898593" cy="33843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332656"/>
            <a:ext cx="8424936" cy="1239631"/>
          </a:xfrm>
        </p:spPr>
        <p:txBody>
          <a:bodyPr>
            <a:noAutofit/>
          </a:bodyPr>
          <a:lstStyle/>
          <a:p>
            <a:r>
              <a:rPr lang="ru-RU" sz="2400" b="1" i="1" dirty="0"/>
              <a:t> </a:t>
            </a:r>
            <a:r>
              <a:rPr lang="ru-RU" sz="2400" b="1" i="1" dirty="0" smtClean="0"/>
              <a:t> </a:t>
            </a:r>
            <a:r>
              <a:rPr lang="ru-RU" sz="1800" b="1" i="1" dirty="0" smtClean="0"/>
              <a:t>История </a:t>
            </a:r>
            <a:r>
              <a:rPr lang="ru-RU" sz="1800" b="1" i="1" dirty="0"/>
              <a:t>нашего города </a:t>
            </a:r>
            <a:endParaRPr lang="en-US" sz="1800" b="1" i="1" dirty="0" smtClean="0"/>
          </a:p>
          <a:p>
            <a:r>
              <a:rPr lang="ru-RU" sz="1800" b="1" i="1" dirty="0" smtClean="0"/>
              <a:t>неразрывно </a:t>
            </a:r>
            <a:r>
              <a:rPr lang="ru-RU" sz="1800" b="1" i="1" dirty="0"/>
              <a:t>связана с </a:t>
            </a:r>
            <a:r>
              <a:rPr lang="ru-RU" sz="1800" b="1" i="1" dirty="0" smtClean="0"/>
              <a:t>историей</a:t>
            </a:r>
            <a:endParaRPr lang="en-US" sz="1800" b="1" i="1" dirty="0" smtClean="0"/>
          </a:p>
          <a:p>
            <a:r>
              <a:rPr lang="ru-RU" sz="1800" b="1" i="1" dirty="0" smtClean="0"/>
              <a:t> </a:t>
            </a:r>
            <a:r>
              <a:rPr lang="ru-RU" sz="1800" b="1" i="1" dirty="0"/>
              <a:t>России. Именно на воронежских </a:t>
            </a:r>
            <a:endParaRPr lang="en-US" sz="1800" b="1" i="1" dirty="0" smtClean="0"/>
          </a:p>
          <a:p>
            <a:r>
              <a:rPr lang="ru-RU" sz="1800" b="1" i="1" dirty="0" smtClean="0"/>
              <a:t>просторах </a:t>
            </a:r>
            <a:r>
              <a:rPr lang="ru-RU" sz="1800" b="1" i="1" dirty="0"/>
              <a:t>молодой царь Петр </a:t>
            </a:r>
            <a:r>
              <a:rPr lang="ru-RU" sz="1800" b="1" i="1" dirty="0" smtClean="0"/>
              <a:t>I</a:t>
            </a:r>
            <a:endParaRPr lang="en-US" sz="1800" b="1" i="1" dirty="0" smtClean="0"/>
          </a:p>
          <a:p>
            <a:r>
              <a:rPr lang="ru-RU" sz="1800" b="1" i="1" dirty="0" smtClean="0"/>
              <a:t> </a:t>
            </a:r>
            <a:r>
              <a:rPr lang="ru-RU" sz="1800" b="1" i="1" dirty="0"/>
              <a:t>начал строить первые </a:t>
            </a:r>
            <a:r>
              <a:rPr lang="ru-RU" sz="1800" b="1" i="1" dirty="0" smtClean="0"/>
              <a:t>военные</a:t>
            </a:r>
            <a:endParaRPr lang="en-US" sz="1800" b="1" i="1" dirty="0" smtClean="0"/>
          </a:p>
          <a:p>
            <a:r>
              <a:rPr lang="ru-RU" sz="1800" b="1" i="1" dirty="0" smtClean="0"/>
              <a:t> </a:t>
            </a:r>
            <a:r>
              <a:rPr lang="ru-RU" sz="1800" b="1" i="1" dirty="0"/>
              <a:t>корабли.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9512" y="4077072"/>
            <a:ext cx="4032448" cy="25693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4355976" y="4293096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/>
              <a:t>В Воронеже есть Петровский сквер ,где стоит памятник  Петру 1  Скульптор Н.Гаврилов изобразил его в мундире Преображенского полка. Одной рукой царь опирается на морской якорь. а вторую простирает вперед.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15631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5085184"/>
            <a:ext cx="8784976" cy="1656184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/>
              <a:t> </a:t>
            </a:r>
            <a:r>
              <a:rPr lang="ru-RU" sz="2800" b="1" i="1" dirty="0"/>
              <a:t>16 февраля 2008  президент России </a:t>
            </a:r>
            <a:r>
              <a:rPr lang="ru-RU" sz="2800" b="1" i="1" dirty="0" smtClean="0"/>
              <a:t>В. В. </a:t>
            </a:r>
            <a:r>
              <a:rPr lang="ru-RU" sz="2800" b="1" i="1" dirty="0"/>
              <a:t>Путин подписал указ о присвоении Воронежу </a:t>
            </a:r>
            <a:r>
              <a:rPr lang="ru-RU" sz="2800" b="1" i="1" dirty="0" smtClean="0"/>
              <a:t>почётного </a:t>
            </a:r>
            <a:r>
              <a:rPr lang="ru-RU" sz="2800" b="1" i="1" dirty="0"/>
              <a:t>звания РФ "Город воинской славы", отметив тем самым мужество, стойкость и массовый героизм, проявленный защитниками города в Великой Отечественной войне.</a:t>
            </a:r>
            <a:r>
              <a:rPr lang="ru-RU" sz="2800" b="1" i="1" dirty="0" smtClean="0"/>
              <a:t/>
            </a:r>
            <a:br>
              <a:rPr lang="ru-RU" sz="2800" b="1" i="1" dirty="0" smtClean="0"/>
            </a:br>
            <a:endParaRPr lang="ru-RU" sz="2800" b="1" i="1" dirty="0"/>
          </a:p>
        </p:txBody>
      </p:sp>
      <p:pic>
        <p:nvPicPr>
          <p:cNvPr id="1026" name="Picture 2" descr="C:\Users\User\Downloads\Новая папка\284940675960adb49723a738c7acdd6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640960" cy="46085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974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i="1" dirty="0"/>
              <a:t>Современный Воронеж </a:t>
            </a:r>
            <a:r>
              <a:rPr lang="ru-RU" sz="2400" b="1" i="1" dirty="0" smtClean="0"/>
              <a:t>–</a:t>
            </a:r>
            <a:r>
              <a:rPr lang="en-US" sz="2400" b="1" i="1" dirty="0" smtClean="0"/>
              <a:t/>
            </a:r>
            <a:br>
              <a:rPr lang="en-US" sz="2400" b="1" i="1" dirty="0" smtClean="0"/>
            </a:br>
            <a:r>
              <a:rPr lang="ru-RU" sz="2400" b="1" i="1" dirty="0" smtClean="0"/>
              <a:t> </a:t>
            </a:r>
            <a:r>
              <a:rPr lang="en-US" sz="2400" b="1" i="1" dirty="0" smtClean="0"/>
              <a:t>        </a:t>
            </a:r>
            <a:r>
              <a:rPr lang="ru-RU" sz="2400" b="1" i="1" dirty="0" smtClean="0"/>
              <a:t>это </a:t>
            </a:r>
            <a:r>
              <a:rPr lang="ru-RU" sz="2400" b="1" i="1" dirty="0"/>
              <a:t>большой промышленный город</a:t>
            </a:r>
            <a:r>
              <a:rPr lang="ru-RU" sz="2400" b="1" i="1" dirty="0" smtClean="0"/>
              <a:t>.</a:t>
            </a:r>
            <a:r>
              <a:rPr lang="en-US" sz="2400" b="1" i="1" dirty="0" smtClean="0"/>
              <a:t/>
            </a:r>
            <a:br>
              <a:rPr lang="en-US" sz="2400" b="1" i="1" dirty="0" smtClean="0"/>
            </a:br>
            <a:r>
              <a:rPr lang="ru-RU" sz="2400" b="1" i="1" dirty="0" smtClean="0"/>
              <a:t/>
            </a:r>
            <a:br>
              <a:rPr lang="ru-RU" sz="2400" b="1" i="1" dirty="0" smtClean="0"/>
            </a:br>
            <a:endParaRPr lang="ru-RU" sz="2400" b="1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55976" y="836712"/>
            <a:ext cx="8748464" cy="12687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i="1" dirty="0" smtClean="0"/>
              <a:t>"</a:t>
            </a:r>
            <a:r>
              <a:rPr lang="ru-RU" sz="1800" b="1" i="1" dirty="0"/>
              <a:t>Воронежский шинный завод" </a:t>
            </a:r>
            <a:endParaRPr lang="ru-RU" sz="1800" b="1" i="1" dirty="0" smtClean="0"/>
          </a:p>
          <a:p>
            <a:pPr marL="0" indent="0">
              <a:buNone/>
            </a:pPr>
            <a:r>
              <a:rPr lang="ru-RU" sz="1800" b="1" i="1" dirty="0" smtClean="0"/>
              <a:t>    известен </a:t>
            </a:r>
            <a:r>
              <a:rPr lang="ru-RU" sz="1800" b="1" i="1" dirty="0"/>
              <a:t>по всей стране</a:t>
            </a:r>
          </a:p>
        </p:txBody>
      </p:sp>
      <p:pic>
        <p:nvPicPr>
          <p:cNvPr id="4100" name="Picture 4" descr="C:\Users\User\Downloads\118_3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80728"/>
            <a:ext cx="4164688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5" name="Объект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9122" y="1988840"/>
            <a:ext cx="4068452" cy="2520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8" y="4293097"/>
            <a:ext cx="3299216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004048" y="450912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/>
              <a:t>Воронежский авиазавод  - производит </a:t>
            </a:r>
            <a:br>
              <a:rPr lang="ru-RU" b="1" i="1" dirty="0" smtClean="0"/>
            </a:br>
            <a:r>
              <a:rPr lang="ru-RU" b="1" i="1" dirty="0" smtClean="0"/>
              <a:t>пассажирские самолеты "ИЛ-96-300" и транспортные "ИЛ-96-400</a:t>
            </a:r>
            <a:r>
              <a:rPr lang="ru-RU" sz="1600" dirty="0" smtClean="0"/>
              <a:t>"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563888" y="5661248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 smtClean="0"/>
              <a:t> </a:t>
            </a:r>
            <a:r>
              <a:rPr lang="ru-RU" b="1" i="1" dirty="0" smtClean="0"/>
              <a:t>«Воронежская кондитерская фабрика» ‒ одно из крупнейших предприятий в России по производству кондитерских изделий.</a:t>
            </a:r>
            <a:endParaRPr lang="ru-RU" b="1" i="1" dirty="0"/>
          </a:p>
        </p:txBody>
      </p:sp>
    </p:spTree>
    <p:extLst>
      <p:ext uri="{BB962C8B-B14F-4D97-AF65-F5344CB8AC3E}">
        <p14:creationId xmlns="" xmlns:p14="http://schemas.microsoft.com/office/powerpoint/2010/main" val="4054893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864096"/>
          </a:xfrm>
        </p:spPr>
        <p:txBody>
          <a:bodyPr>
            <a:noAutofit/>
          </a:bodyPr>
          <a:lstStyle/>
          <a:p>
            <a:r>
              <a:rPr lang="ru-RU" sz="2800" i="1" dirty="0" smtClean="0"/>
              <a:t>Богат наш город талантами. Много великих людей родилось и творило на нашей земле.</a:t>
            </a:r>
            <a:endParaRPr lang="ru-RU" sz="2800" i="1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64088" y="3356992"/>
            <a:ext cx="8784976" cy="764704"/>
          </a:xfrm>
        </p:spPr>
        <p:txBody>
          <a:bodyPr>
            <a:noAutofit/>
          </a:bodyPr>
          <a:lstStyle/>
          <a:p>
            <a:r>
              <a:rPr lang="en-US" sz="1800" b="1" i="1" dirty="0" smtClean="0"/>
              <a:t>      </a:t>
            </a:r>
            <a:r>
              <a:rPr lang="ru-RU" sz="1800" b="1" i="1" dirty="0" smtClean="0"/>
              <a:t>поэт Бунин </a:t>
            </a:r>
            <a:r>
              <a:rPr lang="ru-RU" sz="1800" b="1" i="1" dirty="0"/>
              <a:t>Иван Алексеевич 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124744"/>
            <a:ext cx="1808671" cy="2016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9" y="1092464"/>
            <a:ext cx="1800200" cy="2048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24744"/>
            <a:ext cx="1770196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124744"/>
            <a:ext cx="1944216" cy="22310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437112"/>
            <a:ext cx="2051720" cy="21715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437112"/>
            <a:ext cx="2088232" cy="21668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0" y="350100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i="1" dirty="0" smtClean="0"/>
              <a:t>     </a:t>
            </a:r>
            <a:r>
              <a:rPr lang="ru-RU" b="1" i="1" dirty="0" smtClean="0"/>
              <a:t>Поэт Никитин Иван </a:t>
            </a:r>
            <a:r>
              <a:rPr lang="ru-RU" b="1" i="1" dirty="0" err="1" smtClean="0"/>
              <a:t>Саввич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4499992" y="6021288"/>
            <a:ext cx="445455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/>
              <a:t>Писатель Платонов Андрей Платонович</a:t>
            </a:r>
            <a:endParaRPr lang="ru-RU" b="1" i="1" dirty="0"/>
          </a:p>
        </p:txBody>
      </p:sp>
    </p:spTree>
    <p:extLst>
      <p:ext uri="{BB962C8B-B14F-4D97-AF65-F5344CB8AC3E}">
        <p14:creationId xmlns="" xmlns:p14="http://schemas.microsoft.com/office/powerpoint/2010/main" val="4020074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5589240"/>
            <a:ext cx="9144000" cy="1268760"/>
          </a:xfrm>
        </p:spPr>
        <p:txBody>
          <a:bodyPr>
            <a:noAutofit/>
          </a:bodyPr>
          <a:lstStyle/>
          <a:p>
            <a:endParaRPr lang="ru-RU" sz="1200" i="1" dirty="0">
              <a:latin typeface="Calibri" pitchFamily="34" charset="0"/>
              <a:cs typeface="Angsana New" pitchFamily="18" charset="-34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-612576" y="332656"/>
            <a:ext cx="7772400" cy="2162870"/>
          </a:xfrm>
        </p:spPr>
        <p:txBody>
          <a:bodyPr/>
          <a:lstStyle/>
          <a:p>
            <a:r>
              <a:rPr lang="en-US" sz="1600" b="1" i="1" dirty="0" smtClean="0">
                <a:cs typeface="Angsana New" pitchFamily="18" charset="-34"/>
              </a:rPr>
              <a:t>                   </a:t>
            </a:r>
            <a:r>
              <a:rPr lang="en-US" sz="1800" b="1" i="1" dirty="0" smtClean="0">
                <a:cs typeface="Angsana New" pitchFamily="18" charset="-34"/>
              </a:rPr>
              <a:t>                 </a:t>
            </a:r>
            <a:r>
              <a:rPr lang="ru-RU" sz="1800" b="1" i="1" dirty="0" smtClean="0">
                <a:solidFill>
                  <a:schemeClr val="tx1"/>
                </a:solidFill>
                <a:cs typeface="Angsana New" pitchFamily="18" charset="-34"/>
              </a:rPr>
              <a:t>Самуил Яковлевич Маршак (1898-1968) </a:t>
            </a:r>
            <a:br>
              <a:rPr lang="ru-RU" sz="1800" b="1" i="1" dirty="0" smtClean="0">
                <a:solidFill>
                  <a:schemeClr val="tx1"/>
                </a:solidFill>
                <a:cs typeface="Angsana New" pitchFamily="18" charset="-34"/>
              </a:rPr>
            </a:br>
            <a:r>
              <a:rPr lang="en-US" sz="1800" b="1" i="1" dirty="0" smtClean="0">
                <a:solidFill>
                  <a:schemeClr val="tx1"/>
                </a:solidFill>
                <a:cs typeface="Angsana New" pitchFamily="18" charset="-34"/>
              </a:rPr>
              <a:t>                                 </a:t>
            </a:r>
            <a:r>
              <a:rPr lang="ru-RU" sz="1800" b="1" i="1" dirty="0" smtClean="0">
                <a:solidFill>
                  <a:schemeClr val="tx1"/>
                </a:solidFill>
                <a:cs typeface="Angsana New" pitchFamily="18" charset="-34"/>
              </a:rPr>
              <a:t>Выдающийся поэт, родился в Воронеже,</a:t>
            </a:r>
            <a:endParaRPr lang="en-US" sz="1800" b="1" i="1" dirty="0" smtClean="0">
              <a:solidFill>
                <a:schemeClr val="tx1"/>
              </a:solidFill>
              <a:cs typeface="Angsana New" pitchFamily="18" charset="-34"/>
            </a:endParaRPr>
          </a:p>
          <a:p>
            <a:r>
              <a:rPr lang="en-US" sz="1800" b="1" i="1" dirty="0" smtClean="0">
                <a:solidFill>
                  <a:schemeClr val="tx1"/>
                </a:solidFill>
                <a:cs typeface="Angsana New" pitchFamily="18" charset="-34"/>
              </a:rPr>
              <a:t>                   </a:t>
            </a:r>
            <a:r>
              <a:rPr lang="ru-RU" sz="1800" b="1" i="1" dirty="0" smtClean="0">
                <a:solidFill>
                  <a:schemeClr val="tx1"/>
                </a:solidFill>
                <a:cs typeface="Angsana New" pitchFamily="18" charset="-34"/>
              </a:rPr>
              <a:t>            </a:t>
            </a:r>
            <a:r>
              <a:rPr lang="en-US" sz="1800" b="1" i="1" dirty="0" smtClean="0">
                <a:solidFill>
                  <a:schemeClr val="tx1"/>
                </a:solidFill>
                <a:cs typeface="Angsana New" pitchFamily="18" charset="-34"/>
              </a:rPr>
              <a:t> </a:t>
            </a:r>
            <a:r>
              <a:rPr lang="ru-RU" sz="1800" b="1" i="1" dirty="0" smtClean="0">
                <a:solidFill>
                  <a:schemeClr val="tx1"/>
                </a:solidFill>
                <a:cs typeface="Angsana New" pitchFamily="18" charset="-34"/>
              </a:rPr>
              <a:t> написал огромное количество стихов</a:t>
            </a:r>
          </a:p>
          <a:p>
            <a:r>
              <a:rPr lang="ru-RU" sz="1800" b="1" i="1" dirty="0" smtClean="0">
                <a:solidFill>
                  <a:schemeClr val="tx1"/>
                </a:solidFill>
                <a:cs typeface="Angsana New" pitchFamily="18" charset="-34"/>
              </a:rPr>
              <a:t>                                 для</a:t>
            </a:r>
            <a:r>
              <a:rPr lang="en-US" sz="1800" b="1" i="1" dirty="0" smtClean="0">
                <a:solidFill>
                  <a:schemeClr val="tx1"/>
                </a:solidFill>
                <a:cs typeface="Angsana New" pitchFamily="18" charset="-34"/>
              </a:rPr>
              <a:t> </a:t>
            </a:r>
            <a:r>
              <a:rPr lang="ru-RU" sz="1800" b="1" i="1" dirty="0" smtClean="0">
                <a:solidFill>
                  <a:schemeClr val="tx1"/>
                </a:solidFill>
                <a:cs typeface="Angsana New" pitchFamily="18" charset="-34"/>
              </a:rPr>
              <a:t>малышей.  В честь Самуила Яковлевича</a:t>
            </a:r>
          </a:p>
          <a:p>
            <a:r>
              <a:rPr lang="ru-RU" sz="1800" b="1" i="1" dirty="0" smtClean="0">
                <a:solidFill>
                  <a:schemeClr val="tx1"/>
                </a:solidFill>
                <a:cs typeface="Angsana New" pitchFamily="18" charset="-34"/>
              </a:rPr>
              <a:t>                                 названа одна из  городских улиц</a:t>
            </a:r>
            <a:r>
              <a:rPr lang="ru-RU" sz="1800" b="1" i="1" dirty="0" smtClean="0">
                <a:cs typeface="Angsana New" pitchFamily="18" charset="-34"/>
              </a:rPr>
              <a:t>.</a:t>
            </a:r>
            <a:endParaRPr lang="ru-RU" sz="1800" b="1" i="1" dirty="0" smtClean="0">
              <a:solidFill>
                <a:schemeClr val="tx1"/>
              </a:solidFill>
              <a:cs typeface="Angsana New" pitchFamily="18" charset="-34"/>
            </a:endParaRPr>
          </a:p>
          <a:p>
            <a:r>
              <a:rPr lang="ru-RU" sz="1800" b="1" i="1" dirty="0" smtClean="0">
                <a:solidFill>
                  <a:schemeClr val="tx1"/>
                </a:solidFill>
                <a:cs typeface="Angsana New" pitchFamily="18" charset="-34"/>
              </a:rPr>
              <a:t>                             </a:t>
            </a:r>
            <a:endParaRPr lang="ru-RU" sz="18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260648"/>
            <a:ext cx="3240986" cy="32129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250350"/>
            <a:ext cx="2880320" cy="33359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563888" y="4365104"/>
            <a:ext cx="4572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/>
              <a:t>В Воронеже родился Феоктистов Константин Павлович 1-й учёный космонавт.  Герой Советского Союза. Член первого в истории экипажа освоения космоса.  В Воронеже в честь знаменитого земляка названы улица и школа .</a:t>
            </a:r>
            <a:endParaRPr lang="ru-RU" b="1" i="1" dirty="0"/>
          </a:p>
        </p:txBody>
      </p:sp>
    </p:spTree>
    <p:extLst>
      <p:ext uri="{BB962C8B-B14F-4D97-AF65-F5344CB8AC3E}">
        <p14:creationId xmlns="" xmlns:p14="http://schemas.microsoft.com/office/powerpoint/2010/main" val="1218015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1560" y="5877272"/>
            <a:ext cx="8280920" cy="980728"/>
          </a:xfrm>
        </p:spPr>
        <p:txBody>
          <a:bodyPr>
            <a:noAutofit/>
          </a:bodyPr>
          <a:lstStyle/>
          <a:p>
            <a:r>
              <a:rPr lang="ru-RU" sz="2800" dirty="0" smtClean="0"/>
              <a:t>   </a:t>
            </a:r>
            <a:r>
              <a:rPr lang="ru-RU" sz="2800" b="1" i="1" dirty="0" smtClean="0"/>
              <a:t>В Воронеже </a:t>
            </a:r>
            <a:r>
              <a:rPr lang="ru-RU" sz="2800" b="1" i="1" dirty="0"/>
              <a:t>жил </a:t>
            </a:r>
            <a:r>
              <a:rPr lang="ru-RU" sz="2800" b="1" i="1" dirty="0" smtClean="0"/>
              <a:t>основатель русского </a:t>
            </a:r>
            <a:r>
              <a:rPr lang="ru-RU" sz="2800" b="1" i="1" dirty="0"/>
              <a:t>народного </a:t>
            </a:r>
            <a:r>
              <a:rPr lang="ru-RU" sz="2800" b="1" i="1" dirty="0" smtClean="0"/>
              <a:t>хора Пятницкий </a:t>
            </a:r>
            <a:r>
              <a:rPr lang="ru-RU" sz="2800" b="1" i="1" dirty="0"/>
              <a:t>Митрофан Ефимович </a:t>
            </a:r>
            <a:r>
              <a:rPr lang="ru-RU" sz="2800" b="1" i="1" dirty="0" smtClean="0"/>
              <a:t>.</a:t>
            </a:r>
            <a:endParaRPr lang="ru-RU" sz="2800" b="1" i="1" dirty="0"/>
          </a:p>
        </p:txBody>
      </p:sp>
      <p:pic>
        <p:nvPicPr>
          <p:cNvPr id="2050" name="Picture 2" descr="C:\Users\User\Downloads\original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88640"/>
            <a:ext cx="8280920" cy="5616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1" y="0"/>
            <a:ext cx="3481398" cy="317029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Users\User\Downloads\4pjatnitskiy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99392"/>
            <a:ext cx="2592288" cy="26642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4445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0" y="5661248"/>
            <a:ext cx="5508104" cy="1196752"/>
          </a:xfrm>
        </p:spPr>
        <p:txBody>
          <a:bodyPr>
            <a:normAutofit/>
          </a:bodyPr>
          <a:lstStyle/>
          <a:p>
            <a:r>
              <a:rPr lang="ru-RU" sz="2800" b="1" i="1" dirty="0" smtClean="0"/>
              <a:t>    В Воронеже много </a:t>
            </a:r>
            <a:r>
              <a:rPr lang="ru-RU" sz="2800" b="1" i="1" dirty="0" err="1" smtClean="0"/>
              <a:t>театров,музеев,стадионов</a:t>
            </a:r>
            <a:r>
              <a:rPr lang="ru-RU" sz="2800" b="1" i="1" smtClean="0"/>
              <a:t>.</a:t>
            </a:r>
            <a:endParaRPr lang="ru-RU" sz="2800" b="1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16632"/>
            <a:ext cx="6539126" cy="52150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C:\Users\User\Downloads\Новая папка\bim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3861047"/>
            <a:ext cx="3528392" cy="28803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739849975"/>
      </p:ext>
    </p:extLst>
  </p:cSld>
  <p:clrMapOvr>
    <a:masterClrMapping/>
  </p:clrMapOvr>
</p:sld>
</file>

<file path=ppt/theme/theme1.xml><?xml version="1.0" encoding="utf-8"?>
<a:theme xmlns:a="http://schemas.openxmlformats.org/drawingml/2006/main" name="Презентация1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</TotalTime>
  <Words>313</Words>
  <Application>Microsoft Office PowerPoint</Application>
  <PresentationFormat>Экран (4:3)</PresentationFormat>
  <Paragraphs>37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Презентация1</vt:lpstr>
      <vt:lpstr>Слайд 1</vt:lpstr>
      <vt:lpstr>Слайд 2</vt:lpstr>
      <vt:lpstr>Слайд 3</vt:lpstr>
      <vt:lpstr> 16 февраля 2008  президент России В. В. Путин подписал указ о присвоении Воронежу почётного звания РФ "Город воинской славы", отметив тем самым мужество, стойкость и массовый героизм, проявленный защитниками города в Великой Отечественной войне. </vt:lpstr>
      <vt:lpstr>Современный Воронеж –          это большой промышленный город.  </vt:lpstr>
      <vt:lpstr>Богат наш город талантами. Много великих людей родилось и творило на нашей земле.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Воронеж-моя малая Родина.</dc:title>
  <dc:creator>User</dc:creator>
  <cp:lastModifiedBy>Люда</cp:lastModifiedBy>
  <cp:revision>37</cp:revision>
  <dcterms:created xsi:type="dcterms:W3CDTF">2017-09-14T18:38:01Z</dcterms:created>
  <dcterms:modified xsi:type="dcterms:W3CDTF">2020-08-23T13:55:32Z</dcterms:modified>
</cp:coreProperties>
</file>