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6DCC-D57A-4FFD-8F22-A18B2FD01C66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71EEB-C643-4948-9463-4D92417BC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916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576DCC-D57A-4FFD-8F22-A18B2FD01C66}" type="datetimeFigureOut">
              <a:rPr lang="ru-RU" smtClean="0"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71EEB-C643-4948-9463-4D92417BC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032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Праздник весны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13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Листья </a:t>
            </a:r>
            <a:br>
              <a:rPr lang="ru-RU" smtClean="0"/>
            </a:br>
            <a:r>
              <a:rPr lang="ru-RU" smtClean="0"/>
              <a:t>одуванчика.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81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61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Оригами   </a:t>
            </a:r>
            <a:r>
              <a:rPr lang="ru-RU" sz="2400" smtClean="0"/>
              <a:t>условные обозначения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1952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9265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742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Оригами. </a:t>
            </a:r>
            <a:br>
              <a:rPr lang="ru-RU" smtClean="0"/>
            </a:br>
            <a:r>
              <a:rPr lang="ru-RU" sz="2400" smtClean="0"/>
              <a:t>Базовая форма двойной треугольник</a:t>
            </a:r>
            <a:r>
              <a:rPr lang="ru-RU" smtClean="0"/>
              <a:t>.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0602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86774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91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6333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Желаю яркого, красочного и солнечного лета</a:t>
            </a:r>
            <a:r>
              <a:rPr lang="en-US" smtClean="0"/>
              <a:t>!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 </a:t>
            </a:r>
            <a:r>
              <a:rPr lang="ru-RU" smtClean="0"/>
              <a:t>До встречи 1 сентября!</a:t>
            </a:r>
            <a:r>
              <a:rPr lang="en-US" smtClean="0"/>
              <a:t/>
            </a:r>
            <a:br>
              <a:rPr lang="en-US" smtClean="0"/>
            </a:br>
            <a:r>
              <a:rPr lang="en-US" sz="1800" smtClean="0"/>
              <a:t>.</a:t>
            </a:r>
            <a:endParaRPr lang="ru-RU" sz="18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2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Нам предстоит сделать весенние цветы (одуванчики и тюльпаны), траву, бабочек , лягушку и солнышко.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5346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Как всегда, начнем выполнение работы с фона. </a:t>
            </a:r>
            <a:br>
              <a:rPr lang="ru-RU" sz="2400" smtClean="0"/>
            </a:br>
            <a:r>
              <a:rPr lang="ru-RU" sz="2400" smtClean="0"/>
              <a:t/>
            </a:r>
            <a:br>
              <a:rPr lang="ru-RU" sz="2400" smtClean="0"/>
            </a:br>
            <a:r>
              <a:rPr lang="ru-RU" sz="1600" smtClean="0"/>
              <a:t>Приготовим синий и зеленый картон.</a:t>
            </a:r>
            <a:endParaRPr lang="ru-RU" sz="16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0272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Облака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17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Солнышко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06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Трава.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62167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856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Одуванчики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485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Цветок одуванчика</a:t>
            </a:r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9385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Экран (4:3)</PresentationFormat>
  <Paragraphs>12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Праздник весны</vt:lpstr>
      <vt:lpstr>Нам предстоит сделать весенние цветы (одуванчики и тюльпаны), траву, бабочек , лягушку и солнышко.</vt:lpstr>
      <vt:lpstr>Как всегда, начнем выполнение работы с фона.   Приготовим синий и зеленый картон.</vt:lpstr>
      <vt:lpstr>Облака</vt:lpstr>
      <vt:lpstr>Солнышко</vt:lpstr>
      <vt:lpstr>Трава.</vt:lpstr>
      <vt:lpstr>Презентация PowerPoint</vt:lpstr>
      <vt:lpstr>Одуванчики</vt:lpstr>
      <vt:lpstr>Цветок одуванчика</vt:lpstr>
      <vt:lpstr>Листья  одуванчика.</vt:lpstr>
      <vt:lpstr>Презентация PowerPoint</vt:lpstr>
      <vt:lpstr>Оригами   условные обозначения</vt:lpstr>
      <vt:lpstr>Презентация PowerPoint</vt:lpstr>
      <vt:lpstr>Презентация PowerPoint</vt:lpstr>
      <vt:lpstr>Оригами.  Базовая форма двойной треугольник.</vt:lpstr>
      <vt:lpstr>Презентация PowerPoint</vt:lpstr>
      <vt:lpstr>Презентация PowerPoint</vt:lpstr>
      <vt:lpstr>Презентация PowerPoint</vt:lpstr>
      <vt:lpstr>Желаю яркого, красочного и солнечного лета!   До встречи 1 сентября! 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Праздник весны</dc:title>
  <dc:creator>Юлия</dc:creator>
  <cp:lastModifiedBy>Юлия</cp:lastModifiedBy>
  <cp:revision>1</cp:revision>
  <dcterms:created xsi:type="dcterms:W3CDTF">2020-08-23T14:49:34Z</dcterms:created>
  <dcterms:modified xsi:type="dcterms:W3CDTF">2020-08-23T14:49:34Z</dcterms:modified>
</cp:coreProperties>
</file>