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holidays in Great Britain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pPr algn="r"/>
            <a:r>
              <a:rPr lang="ru-RU" dirty="0" smtClean="0"/>
              <a:t>Автор</a:t>
            </a:r>
          </a:p>
          <a:p>
            <a:pPr algn="r"/>
            <a:r>
              <a:rPr lang="ru-RU" dirty="0" err="1" smtClean="0"/>
              <a:t>Бельдяга</a:t>
            </a:r>
            <a:r>
              <a:rPr lang="ru-RU" dirty="0" smtClean="0"/>
              <a:t> Эдуард</a:t>
            </a:r>
          </a:p>
          <a:p>
            <a:pPr algn="r"/>
            <a:r>
              <a:rPr lang="ru-RU" smtClean="0"/>
              <a:t>Ученик </a:t>
            </a:r>
            <a:r>
              <a:rPr lang="ru-RU" smtClean="0"/>
              <a:t>7б </a:t>
            </a:r>
            <a:r>
              <a:rPr lang="ru-RU" dirty="0" smtClean="0"/>
              <a:t>класса</a:t>
            </a:r>
          </a:p>
          <a:p>
            <a:pPr algn="r"/>
            <a:r>
              <a:rPr lang="ru-RU" dirty="0" smtClean="0"/>
              <a:t>Руководитель</a:t>
            </a:r>
          </a:p>
          <a:p>
            <a:pPr algn="r"/>
            <a:r>
              <a:rPr lang="ru-RU" dirty="0" smtClean="0"/>
              <a:t>Харитонова Н.С.</a:t>
            </a:r>
          </a:p>
          <a:p>
            <a:pPr algn="r"/>
            <a:r>
              <a:rPr lang="ru-RU" dirty="0" smtClean="0"/>
              <a:t>Учитель английского  языка</a:t>
            </a:r>
          </a:p>
          <a:p>
            <a:endParaRPr lang="ru-RU" dirty="0"/>
          </a:p>
        </p:txBody>
      </p:sp>
      <p:pic>
        <p:nvPicPr>
          <p:cNvPr id="4" name="Picture 7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457200"/>
            <a:ext cx="20955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gb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533400"/>
            <a:ext cx="287972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globuss24.ru/sites/default/files/styles/large/public/web/userfiles/image/slide/162934/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09600"/>
            <a:ext cx="7315198" cy="5486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4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124200"/>
            <a:ext cx="187007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 descr="рож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3429000"/>
            <a:ext cx="259238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WordArt 13"/>
          <p:cNvSpPr>
            <a:spLocks noChangeArrowheads="1" noChangeShapeType="1" noTextEdit="1"/>
          </p:cNvSpPr>
          <p:nvPr/>
        </p:nvSpPr>
        <p:spPr bwMode="auto">
          <a:xfrm>
            <a:off x="1600200" y="2362200"/>
            <a:ext cx="1871663" cy="6477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Times New Roman"/>
                <a:cs typeface="Times New Roman"/>
              </a:rPr>
              <a:t> Halloween</a:t>
            </a:r>
            <a:endParaRPr lang="ru-RU" sz="3600" kern="10" dirty="0">
              <a:ln w="9525">
                <a:solidFill>
                  <a:srgbClr val="FF6600"/>
                </a:solidFill>
                <a:round/>
                <a:headEnd/>
                <a:tailEnd/>
              </a:ln>
              <a:solidFill>
                <a:srgbClr val="FF9900"/>
              </a:solidFill>
              <a:latin typeface="Times New Roman"/>
              <a:cs typeface="Times New Roman"/>
            </a:endParaRPr>
          </a:p>
        </p:txBody>
      </p:sp>
      <p:sp>
        <p:nvSpPr>
          <p:cNvPr id="5" name="WordArt 14"/>
          <p:cNvSpPr>
            <a:spLocks noChangeArrowheads="1" noChangeShapeType="1" noTextEdit="1"/>
          </p:cNvSpPr>
          <p:nvPr/>
        </p:nvSpPr>
        <p:spPr bwMode="auto">
          <a:xfrm>
            <a:off x="5410200" y="2438400"/>
            <a:ext cx="2376487" cy="792163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7C80"/>
                </a:solidFill>
                <a:latin typeface="Times New Roman"/>
                <a:cs typeface="Times New Roman"/>
              </a:rPr>
              <a:t>Valentines Day</a:t>
            </a:r>
            <a:endParaRPr lang="ru-RU" sz="3600" kern="1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7C80"/>
              </a:solidFill>
              <a:latin typeface="Times New Roman"/>
              <a:cs typeface="Times New Roman"/>
            </a:endParaRPr>
          </a:p>
        </p:txBody>
      </p:sp>
      <p:pic>
        <p:nvPicPr>
          <p:cNvPr id="6" name="Picture 11" descr="хэл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9200" y="609600"/>
            <a:ext cx="2665412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752600" y="5486400"/>
            <a:ext cx="1828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kern="10" dirty="0" smtClean="0">
                <a:ln w="9525">
                  <a:solidFill>
                    <a:srgbClr val="006600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Times New Roman"/>
                <a:cs typeface="Times New Roman"/>
              </a:rPr>
              <a:t>New Year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486400" y="5486400"/>
            <a:ext cx="2438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kern="10" dirty="0" smtClean="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99CCFF"/>
                </a:solidFill>
                <a:latin typeface="Times New Roman"/>
                <a:cs typeface="Times New Roman"/>
              </a:rPr>
              <a:t>Christmas</a:t>
            </a:r>
            <a:endParaRPr lang="ru-RU" sz="3200" dirty="0"/>
          </a:p>
        </p:txBody>
      </p:sp>
      <p:pic>
        <p:nvPicPr>
          <p:cNvPr id="9" name="Picture 10" descr="серд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38800" y="304800"/>
            <a:ext cx="23050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457200"/>
            <a:ext cx="4876800" cy="2419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err="1" smtClean="0">
                <a:latin typeface="Comic Sans MS" pitchFamily="66" charset="0"/>
              </a:rPr>
              <a:t>Many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 err="1" smtClean="0">
                <a:latin typeface="Comic Sans MS" pitchFamily="66" charset="0"/>
              </a:rPr>
              <a:t>festivals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 err="1" smtClean="0">
                <a:latin typeface="Comic Sans MS" pitchFamily="66" charset="0"/>
              </a:rPr>
              <a:t>and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 err="1" smtClean="0">
                <a:latin typeface="Comic Sans MS" pitchFamily="66" charset="0"/>
              </a:rPr>
              <a:t>holidays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 err="1" smtClean="0">
                <a:latin typeface="Comic Sans MS" pitchFamily="66" charset="0"/>
              </a:rPr>
              <a:t>in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 err="1" smtClean="0">
                <a:latin typeface="Comic Sans MS" pitchFamily="66" charset="0"/>
              </a:rPr>
              <a:t>Britain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 err="1" smtClean="0">
                <a:latin typeface="Comic Sans MS" pitchFamily="66" charset="0"/>
              </a:rPr>
              <a:t>are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latin typeface="Comic Sans MS" pitchFamily="66" charset="0"/>
              </a:rPr>
              <a:t> very </a:t>
            </a:r>
            <a:r>
              <a:rPr lang="ru-RU" sz="2800" dirty="0" err="1" smtClean="0">
                <a:latin typeface="Comic Sans MS" pitchFamily="66" charset="0"/>
              </a:rPr>
              <a:t>old</a:t>
            </a:r>
            <a:r>
              <a:rPr lang="ru-RU" sz="2800" dirty="0" smtClean="0">
                <a:latin typeface="Comic Sans MS" pitchFamily="66" charset="0"/>
              </a:rPr>
              <a:t>. </a:t>
            </a:r>
            <a:r>
              <a:rPr lang="ru-RU" sz="2800" dirty="0" err="1" smtClean="0">
                <a:latin typeface="Comic Sans MS" pitchFamily="66" charset="0"/>
              </a:rPr>
              <a:t>Every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 err="1" smtClean="0">
                <a:latin typeface="Comic Sans MS" pitchFamily="66" charset="0"/>
              </a:rPr>
              <a:t>town</a:t>
            </a:r>
            <a:r>
              <a:rPr lang="ru-RU" sz="2800" dirty="0" smtClean="0">
                <a:latin typeface="Comic Sans MS" pitchFamily="66" charset="0"/>
              </a:rPr>
              <a:t>, </a:t>
            </a:r>
            <a:r>
              <a:rPr lang="ru-RU" sz="2800" dirty="0" err="1" smtClean="0">
                <a:latin typeface="Comic Sans MS" pitchFamily="66" charset="0"/>
              </a:rPr>
              <a:t>village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 err="1" smtClean="0">
                <a:latin typeface="Comic Sans MS" pitchFamily="66" charset="0"/>
              </a:rPr>
              <a:t>in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 err="1" smtClean="0">
                <a:latin typeface="Comic Sans MS" pitchFamily="66" charset="0"/>
              </a:rPr>
              <a:t>Britain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 err="1" smtClean="0">
                <a:latin typeface="Comic Sans MS" pitchFamily="66" charset="0"/>
              </a:rPr>
              <a:t>has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 err="1" smtClean="0">
                <a:latin typeface="Comic Sans MS" pitchFamily="66" charset="0"/>
              </a:rPr>
              <a:t>its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 err="1" smtClean="0">
                <a:latin typeface="Comic Sans MS" pitchFamily="66" charset="0"/>
              </a:rPr>
              <a:t>own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ru-RU" sz="2800" dirty="0" err="1" smtClean="0">
                <a:latin typeface="Comic Sans MS" pitchFamily="66" charset="0"/>
              </a:rPr>
              <a:t>traditions</a:t>
            </a:r>
            <a:r>
              <a:rPr lang="ru-RU" sz="2800" dirty="0" smtClean="0">
                <a:latin typeface="Comic Sans MS" pitchFamily="66" charset="0"/>
              </a:rPr>
              <a:t>, </a:t>
            </a:r>
            <a:r>
              <a:rPr lang="ru-RU" sz="2800" dirty="0" err="1" smtClean="0">
                <a:latin typeface="Comic Sans MS" pitchFamily="66" charset="0"/>
              </a:rPr>
              <a:t>some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latin typeface="Comic Sans MS" pitchFamily="66" charset="0"/>
              </a:rPr>
              <a:t>of them  are carefully </a:t>
            </a:r>
            <a:r>
              <a:rPr lang="ru-RU" sz="2800" dirty="0" smtClean="0">
                <a:latin typeface="Comic Sans MS" pitchFamily="66" charset="0"/>
              </a:rPr>
              <a:t> </a:t>
            </a:r>
            <a:r>
              <a:rPr lang="en-US" sz="2800" dirty="0" smtClean="0">
                <a:latin typeface="Comic Sans MS" pitchFamily="66" charset="0"/>
              </a:rPr>
              <a:t>planned.</a:t>
            </a:r>
            <a:endParaRPr lang="ru-RU" sz="2800" dirty="0" smtClean="0">
              <a:latin typeface="Comic Sans MS" pitchFamily="66" charset="0"/>
            </a:endParaRPr>
          </a:p>
        </p:txBody>
      </p:sp>
      <p:pic>
        <p:nvPicPr>
          <p:cNvPr id="3" name="Picture 4" descr="new yea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685800"/>
            <a:ext cx="3303436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nua.in.ua/wp-content/uploads/2016/04/Rl5uRXTk-T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276600"/>
            <a:ext cx="2359025" cy="22496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ST. PARTRICK`S DAY</a:t>
            </a:r>
            <a:endParaRPr lang="ru-RU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86200" y="3124200"/>
            <a:ext cx="4673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04800" y="18288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/>
            <a:r>
              <a:rPr lang="en-US" dirty="0" smtClean="0"/>
              <a:t>It is not a national holiday. </a:t>
            </a:r>
          </a:p>
          <a:p>
            <a:pPr eaLnBrk="1" hangingPunct="1"/>
            <a:r>
              <a:rPr lang="en-US" dirty="0" smtClean="0"/>
              <a:t>It’s an Irish religious holiday. </a:t>
            </a:r>
          </a:p>
          <a:p>
            <a:pPr eaLnBrk="1" hangingPunct="1"/>
            <a:r>
              <a:rPr lang="en-US" dirty="0" smtClean="0"/>
              <a:t>St. Patrick is the patron of Ireland. </a:t>
            </a:r>
          </a:p>
          <a:p>
            <a:pPr eaLnBrk="1" hangingPunct="1"/>
            <a:r>
              <a:rPr lang="en-US" dirty="0" smtClean="0"/>
              <a:t>Irish and Irish Americans celebrate the day. </a:t>
            </a:r>
            <a:endParaRPr lang="ru-RU" dirty="0" smtClean="0"/>
          </a:p>
        </p:txBody>
      </p:sp>
      <p:pic>
        <p:nvPicPr>
          <p:cNvPr id="17412" name="Picture 4" descr="http://www.uaua.info/pictures_ckfinder/images/500x333xd9251b5d662f0313097fd50cf48c590b.jpg.pagespeed.ic.nonfFAOgE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4114800"/>
            <a:ext cx="3657600" cy="24395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New Year</a:t>
            </a:r>
            <a:br>
              <a:rPr lang="en-US" sz="32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Every year the people of Norway give the city of London a present – a big Christmas tree</a:t>
            </a:r>
          </a:p>
          <a:p>
            <a:r>
              <a:rPr lang="en-US" dirty="0" smtClean="0"/>
              <a:t>Some people make New Year Resolutions</a:t>
            </a:r>
            <a:r>
              <a:rPr lang="ru-RU" dirty="0" smtClean="0"/>
              <a:t>:</a:t>
            </a:r>
          </a:p>
          <a:p>
            <a:pPr algn="ctr">
              <a:buFont typeface="Wingdings" pitchFamily="2" charset="2"/>
              <a:buChar char="ü"/>
            </a:pPr>
            <a:r>
              <a:rPr lang="en-US" sz="1800" i="1" dirty="0" smtClean="0"/>
              <a:t>I'll get up early every morning next year.</a:t>
            </a:r>
          </a:p>
          <a:p>
            <a:pPr algn="ctr">
              <a:buFont typeface="Wingdings" pitchFamily="2" charset="2"/>
              <a:buChar char="ü"/>
            </a:pPr>
            <a:r>
              <a:rPr lang="en-US" sz="1800" i="1" dirty="0" smtClean="0"/>
              <a:t>I'll clean, my shoes every day.</a:t>
            </a:r>
            <a:endParaRPr lang="ru-RU" sz="1800" i="1" dirty="0" smtClean="0"/>
          </a:p>
          <a:p>
            <a:endParaRPr lang="ru-RU" dirty="0"/>
          </a:p>
        </p:txBody>
      </p:sp>
      <p:pic>
        <p:nvPicPr>
          <p:cNvPr id="18434" name="Picture 2" descr="http://img-fotki.yandex.ru/get/4425/86038939.94/0_81797_7f6ec23b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3657600"/>
            <a:ext cx="6000750" cy="3019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2018.pp.ua/uploads/posts/2016-12/rk-sobaki-2018-novorchn-kartinki_291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228600"/>
            <a:ext cx="5638800" cy="5638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CHRISTMAS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most popular holiday in Britain is Christmas. People give each other presents and send Christmas cards. The traditional English dinner on Christmas is turkey and pudding.</a:t>
            </a:r>
          </a:p>
          <a:p>
            <a:endParaRPr lang="ru-RU" dirty="0"/>
          </a:p>
        </p:txBody>
      </p:sp>
      <p:pic>
        <p:nvPicPr>
          <p:cNvPr id="21506" name="Picture 2" descr="http://s966.info/library/c/christmas-tree-widescreen-desktop-wallpaper/christmas-tree-widescreen-desktop-wallpaper-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3276600"/>
            <a:ext cx="4857750" cy="3143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news.canton.edu/wp-content/uploads/2009/12/christmaspar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533400"/>
            <a:ext cx="7880897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Valentine's Day</a:t>
            </a:r>
            <a:br>
              <a:rPr lang="en-US" sz="32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err="1" smtClean="0"/>
              <a:t>People</a:t>
            </a:r>
            <a:r>
              <a:rPr lang="ru-RU" dirty="0" smtClean="0"/>
              <a:t> </a:t>
            </a:r>
            <a:r>
              <a:rPr lang="ru-RU" dirty="0" err="1" smtClean="0"/>
              <a:t>with</a:t>
            </a:r>
            <a:r>
              <a:rPr lang="ru-RU" dirty="0" smtClean="0"/>
              <a:t> </a:t>
            </a:r>
            <a:r>
              <a:rPr lang="ru-RU" dirty="0" err="1" smtClean="0"/>
              <a:t>romantic</a:t>
            </a:r>
            <a:r>
              <a:rPr lang="ru-RU" dirty="0" smtClean="0"/>
              <a:t> </a:t>
            </a:r>
            <a:r>
              <a:rPr lang="ru-RU" dirty="0" err="1" smtClean="0"/>
              <a:t>feelings</a:t>
            </a:r>
            <a:r>
              <a:rPr lang="ru-RU" dirty="0" smtClean="0"/>
              <a:t> </a:t>
            </a:r>
            <a:r>
              <a:rPr lang="ru-RU" dirty="0" err="1" smtClean="0"/>
              <a:t>for</a:t>
            </a:r>
            <a:r>
              <a:rPr lang="ru-RU" dirty="0" smtClean="0"/>
              <a:t> </a:t>
            </a:r>
            <a:r>
              <a:rPr lang="ru-RU" dirty="0" err="1" smtClean="0"/>
              <a:t>a</a:t>
            </a:r>
            <a:r>
              <a:rPr lang="ru-RU" dirty="0" smtClean="0"/>
              <a:t> </a:t>
            </a:r>
            <a:r>
              <a:rPr lang="ru-RU" dirty="0" err="1" smtClean="0"/>
              <a:t>particular</a:t>
            </a:r>
            <a:r>
              <a:rPr lang="ru-RU" dirty="0" smtClean="0"/>
              <a:t> </a:t>
            </a:r>
            <a:r>
              <a:rPr lang="ru-RU" dirty="0" err="1" smtClean="0"/>
              <a:t>person</a:t>
            </a:r>
            <a:r>
              <a:rPr lang="ru-RU" dirty="0" smtClean="0"/>
              <a:t> </a:t>
            </a:r>
            <a:r>
              <a:rPr lang="ru-RU" dirty="0" err="1" smtClean="0"/>
              <a:t>may</a:t>
            </a:r>
            <a:r>
              <a:rPr lang="ru-RU" dirty="0" smtClean="0"/>
              <a:t> </a:t>
            </a:r>
            <a:r>
              <a:rPr lang="ru-RU" dirty="0" err="1" smtClean="0"/>
              <a:t>send</a:t>
            </a:r>
            <a:r>
              <a:rPr lang="ru-RU" dirty="0" smtClean="0"/>
              <a:t> </a:t>
            </a:r>
            <a:r>
              <a:rPr lang="ru-RU" dirty="0" err="1" smtClean="0"/>
              <a:t>that</a:t>
            </a:r>
            <a:r>
              <a:rPr lang="ru-RU" dirty="0" smtClean="0"/>
              <a:t> </a:t>
            </a:r>
            <a:r>
              <a:rPr lang="ru-RU" dirty="0" err="1" smtClean="0"/>
              <a:t>person</a:t>
            </a:r>
            <a:r>
              <a:rPr lang="ru-RU" dirty="0" smtClean="0"/>
              <a:t> </a:t>
            </a:r>
            <a:r>
              <a:rPr lang="ru-RU" dirty="0" err="1" smtClean="0"/>
              <a:t>cards</a:t>
            </a:r>
            <a:r>
              <a:rPr lang="ru-RU" dirty="0" smtClean="0"/>
              <a:t>, </a:t>
            </a:r>
            <a:r>
              <a:rPr lang="ru-RU" dirty="0" err="1" smtClean="0"/>
              <a:t>gifts</a:t>
            </a:r>
            <a:r>
              <a:rPr lang="ru-RU" dirty="0" smtClean="0"/>
              <a:t> </a:t>
            </a:r>
            <a:r>
              <a:rPr lang="ru-RU" dirty="0" err="1" smtClean="0"/>
              <a:t>and</a:t>
            </a:r>
            <a:r>
              <a:rPr lang="ru-RU" dirty="0" smtClean="0"/>
              <a:t> </a:t>
            </a:r>
            <a:r>
              <a:rPr lang="ru-RU" dirty="0" err="1" smtClean="0"/>
              <a:t>text</a:t>
            </a:r>
            <a:r>
              <a:rPr lang="ru-RU" dirty="0" smtClean="0"/>
              <a:t> </a:t>
            </a:r>
            <a:r>
              <a:rPr lang="ru-RU" dirty="0" err="1" smtClean="0"/>
              <a:t>messages</a:t>
            </a:r>
            <a:r>
              <a:rPr lang="ru-RU" dirty="0" smtClean="0"/>
              <a:t> </a:t>
            </a:r>
            <a:r>
              <a:rPr lang="ru-RU" dirty="0" err="1" smtClean="0"/>
              <a:t>on</a:t>
            </a:r>
            <a:r>
              <a:rPr lang="ru-RU" dirty="0" smtClean="0"/>
              <a:t> </a:t>
            </a:r>
            <a:r>
              <a:rPr lang="ru-RU" dirty="0" err="1" smtClean="0"/>
              <a:t>Valentine's</a:t>
            </a:r>
            <a:r>
              <a:rPr lang="ru-RU" dirty="0" smtClean="0"/>
              <a:t> </a:t>
            </a:r>
            <a:r>
              <a:rPr lang="ru-RU" dirty="0" err="1" smtClean="0"/>
              <a:t>Day</a:t>
            </a:r>
            <a:r>
              <a:rPr lang="ru-RU" dirty="0" smtClean="0"/>
              <a:t>. </a:t>
            </a:r>
            <a:r>
              <a:rPr lang="ru-RU" dirty="0" err="1" smtClean="0"/>
              <a:t>Popular</a:t>
            </a:r>
            <a:r>
              <a:rPr lang="ru-RU" dirty="0" smtClean="0"/>
              <a:t> </a:t>
            </a:r>
            <a:r>
              <a:rPr lang="ru-RU" dirty="0" err="1" smtClean="0"/>
              <a:t>gifts</a:t>
            </a:r>
            <a:r>
              <a:rPr lang="ru-RU" dirty="0" smtClean="0"/>
              <a:t> </a:t>
            </a:r>
            <a:r>
              <a:rPr lang="ru-RU" dirty="0" err="1" smtClean="0"/>
              <a:t>include</a:t>
            </a:r>
            <a:r>
              <a:rPr lang="ru-RU" dirty="0" smtClean="0"/>
              <a:t> </a:t>
            </a:r>
            <a:r>
              <a:rPr lang="ru-RU" dirty="0" err="1" smtClean="0"/>
              <a:t>chocolates</a:t>
            </a:r>
            <a:r>
              <a:rPr lang="ru-RU" dirty="0" smtClean="0"/>
              <a:t> </a:t>
            </a:r>
            <a:r>
              <a:rPr lang="ru-RU" dirty="0" err="1" smtClean="0"/>
              <a:t>and</a:t>
            </a:r>
            <a:r>
              <a:rPr lang="ru-RU" dirty="0" smtClean="0"/>
              <a:t> </a:t>
            </a:r>
            <a:r>
              <a:rPr lang="ru-RU" dirty="0" err="1" smtClean="0"/>
              <a:t>flowers</a:t>
            </a:r>
            <a:r>
              <a:rPr lang="ru-RU" dirty="0" smtClean="0"/>
              <a:t>.</a:t>
            </a:r>
            <a:endParaRPr lang="en-US" dirty="0" smtClean="0"/>
          </a:p>
          <a:p>
            <a:endParaRPr lang="ru-RU" dirty="0"/>
          </a:p>
        </p:txBody>
      </p:sp>
      <p:pic>
        <p:nvPicPr>
          <p:cNvPr id="4" name="Picture 2" descr="https://foodimentaryguy.files.wordpress.com/2017/02/16_28135_30va_01e-valentines-day-chocolate-truffl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276600"/>
            <a:ext cx="2587625" cy="2587625"/>
          </a:xfrm>
          <a:prstGeom prst="rect">
            <a:avLst/>
          </a:prstGeom>
          <a:noFill/>
        </p:spPr>
      </p:pic>
      <p:pic>
        <p:nvPicPr>
          <p:cNvPr id="23554" name="Picture 2" descr="http://images.ubercomments.com/1/55227529368e98952c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3505200"/>
            <a:ext cx="3648075" cy="22383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</TotalTime>
  <Words>192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holidays in Great Britain</vt:lpstr>
      <vt:lpstr>Презентация PowerPoint</vt:lpstr>
      <vt:lpstr>Презентация PowerPoint</vt:lpstr>
      <vt:lpstr>ST. PARTRICK`S DAY</vt:lpstr>
      <vt:lpstr>New Year </vt:lpstr>
      <vt:lpstr>Презентация PowerPoint</vt:lpstr>
      <vt:lpstr>CHRISTMAS</vt:lpstr>
      <vt:lpstr>Презентация PowerPoint</vt:lpstr>
      <vt:lpstr>Valentine's Day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holidays of Great Britain</dc:title>
  <dc:creator>Joermungandr</dc:creator>
  <cp:lastModifiedBy>Пользователь Windows</cp:lastModifiedBy>
  <cp:revision>6</cp:revision>
  <dcterms:modified xsi:type="dcterms:W3CDTF">2018-11-23T21:55:30Z</dcterms:modified>
</cp:coreProperties>
</file>